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7"/>
  </p:notesMasterIdLst>
  <p:sldIdLst>
    <p:sldId id="2561" r:id="rId2"/>
    <p:sldId id="2562" r:id="rId3"/>
    <p:sldId id="2563" r:id="rId4"/>
    <p:sldId id="2564" r:id="rId5"/>
    <p:sldId id="2565" r:id="rId6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ransformación Digital en la Gestión de Publicidad Exterior" id="{5BEEAA51-5011-4AE0-AAF7-27EB10BCDCBA}">
          <p14:sldIdLst>
            <p14:sldId id="2561"/>
            <p14:sldId id="2562"/>
            <p14:sldId id="2563"/>
            <p14:sldId id="2564"/>
          </p14:sldIdLst>
        </p14:section>
        <p14:section name="Conclusión" id="{C0EAF409-D356-4125-8CFF-F1BCBBED6FAD}">
          <p14:sldIdLst>
            <p14:sldId id="2565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0" autoAdjust="0"/>
    <p:restoredTop sz="94660"/>
  </p:normalViewPr>
  <p:slideViewPr>
    <p:cSldViewPr snapToGrid="0">
      <p:cViewPr varScale="1">
        <p:scale>
          <a:sx n="97" d="100"/>
          <a:sy n="97" d="100"/>
        </p:scale>
        <p:origin x="996" y="34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image" Target="../media/image22.jpe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image" Target="../media/image22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0256D65-43FD-4DF9-8453-799C05A86497}" type="doc">
      <dgm:prSet loTypeId="urn:microsoft.com/office/officeart/2024/3/layout/verticalVisualTextBlock1" loCatId="Picture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s-CO"/>
        </a:p>
      </dgm:t>
    </dgm:pt>
    <dgm:pt modelId="{74F05A2E-B6F5-4D40-BEFC-2D6CAB6EAC01}">
      <dgm:prSet/>
      <dgm:spPr/>
      <dgm:t>
        <a:bodyPr/>
        <a:lstStyle/>
        <a:p>
          <a:pPr>
            <a:defRPr b="1"/>
          </a:pPr>
          <a:r>
            <a:rPr lang="es-CO"/>
            <a:t>Centralización de Datos</a:t>
          </a:r>
        </a:p>
      </dgm:t>
    </dgm:pt>
    <dgm:pt modelId="{1F1ECB24-B529-4ECD-89D4-6101352D2E15}" type="parTrans" cxnId="{33849A70-7387-4219-BBFE-1C8AA3C54C40}">
      <dgm:prSet/>
      <dgm:spPr/>
      <dgm:t>
        <a:bodyPr/>
        <a:lstStyle/>
        <a:p>
          <a:endParaRPr lang="es-CO"/>
        </a:p>
      </dgm:t>
    </dgm:pt>
    <dgm:pt modelId="{ADB54C55-16FA-4950-B498-634A769BD2E4}" type="sibTrans" cxnId="{33849A70-7387-4219-BBFE-1C8AA3C54C40}">
      <dgm:prSet/>
      <dgm:spPr/>
      <dgm:t>
        <a:bodyPr/>
        <a:lstStyle/>
        <a:p>
          <a:pPr>
            <a:defRPr b="1"/>
          </a:pPr>
          <a:endParaRPr lang="es-CO"/>
        </a:p>
      </dgm:t>
    </dgm:pt>
    <dgm:pt modelId="{033B0EA1-AE9A-4425-BCA1-2F3E4CE23B84}">
      <dgm:prSet/>
      <dgm:spPr/>
      <dgm:t>
        <a:bodyPr/>
        <a:lstStyle/>
        <a:p>
          <a:r>
            <a:rPr lang="es-CO"/>
            <a:t>La información se centraliza automáticamente en plataformas de almacenamiento en la nube para análisis avanzado inmediato.</a:t>
          </a:r>
        </a:p>
      </dgm:t>
    </dgm:pt>
    <dgm:pt modelId="{274861B4-8C80-4231-8071-0D246708E6BA}" type="parTrans" cxnId="{40D1E7A6-83B9-43F0-AFBA-7CA5F5DEF8F9}">
      <dgm:prSet/>
      <dgm:spPr/>
      <dgm:t>
        <a:bodyPr/>
        <a:lstStyle/>
        <a:p>
          <a:endParaRPr lang="es-CO"/>
        </a:p>
      </dgm:t>
    </dgm:pt>
    <dgm:pt modelId="{27F77946-71B0-40CD-BFF0-D520E897B18F}" type="sibTrans" cxnId="{40D1E7A6-83B9-43F0-AFBA-7CA5F5DEF8F9}">
      <dgm:prSet/>
      <dgm:spPr/>
      <dgm:t>
        <a:bodyPr/>
        <a:lstStyle/>
        <a:p>
          <a:endParaRPr lang="es-CO"/>
        </a:p>
      </dgm:t>
    </dgm:pt>
    <dgm:pt modelId="{F71A67F5-F527-45CA-8778-CF0AF4D3D824}">
      <dgm:prSet/>
      <dgm:spPr/>
      <dgm:t>
        <a:bodyPr/>
        <a:lstStyle/>
        <a:p>
          <a:pPr>
            <a:defRPr b="1"/>
          </a:pPr>
          <a:r>
            <a:rPr lang="es-CO"/>
            <a:t>Granularidad para Análisis</a:t>
          </a:r>
        </a:p>
      </dgm:t>
    </dgm:pt>
    <dgm:pt modelId="{704A7B5D-8E12-4C67-84C5-FD48C9BCEA50}" type="parTrans" cxnId="{0B20CE2D-3543-4569-B5A7-51142E5BF829}">
      <dgm:prSet/>
      <dgm:spPr/>
      <dgm:t>
        <a:bodyPr/>
        <a:lstStyle/>
        <a:p>
          <a:endParaRPr lang="es-CO"/>
        </a:p>
      </dgm:t>
    </dgm:pt>
    <dgm:pt modelId="{795ED5C2-2027-47A5-96EB-421987354628}" type="sibTrans" cxnId="{0B20CE2D-3543-4569-B5A7-51142E5BF829}">
      <dgm:prSet/>
      <dgm:spPr/>
      <dgm:t>
        <a:bodyPr/>
        <a:lstStyle/>
        <a:p>
          <a:pPr>
            <a:defRPr b="1"/>
          </a:pPr>
          <a:endParaRPr lang="es-CO"/>
        </a:p>
      </dgm:t>
    </dgm:pt>
    <dgm:pt modelId="{63FF2E1A-132C-43E7-BC98-251044DA2EDF}">
      <dgm:prSet/>
      <dgm:spPr/>
      <dgm:t>
        <a:bodyPr/>
        <a:lstStyle/>
        <a:p>
          <a:r>
            <a:rPr lang="es-CO"/>
            <a:t>Los datos almacenados permiten análisis detallados y precisos gracias a su alta granularidad.</a:t>
          </a:r>
        </a:p>
      </dgm:t>
    </dgm:pt>
    <dgm:pt modelId="{DEF474FE-74AD-4FD5-8087-BB0F4CC8E910}" type="parTrans" cxnId="{7C48D26F-FD07-4006-A49B-86693C184C2E}">
      <dgm:prSet/>
      <dgm:spPr/>
      <dgm:t>
        <a:bodyPr/>
        <a:lstStyle/>
        <a:p>
          <a:endParaRPr lang="es-CO"/>
        </a:p>
      </dgm:t>
    </dgm:pt>
    <dgm:pt modelId="{A8C6EB16-2836-41E5-A042-176298151C64}" type="sibTrans" cxnId="{7C48D26F-FD07-4006-A49B-86693C184C2E}">
      <dgm:prSet/>
      <dgm:spPr/>
      <dgm:t>
        <a:bodyPr/>
        <a:lstStyle/>
        <a:p>
          <a:endParaRPr lang="es-CO"/>
        </a:p>
      </dgm:t>
    </dgm:pt>
    <dgm:pt modelId="{9F748DC4-59D6-4B7E-9D64-00D5E4823059}">
      <dgm:prSet/>
      <dgm:spPr/>
      <dgm:t>
        <a:bodyPr/>
        <a:lstStyle/>
        <a:p>
          <a:pPr>
            <a:defRPr b="1"/>
          </a:pPr>
          <a:r>
            <a:rPr lang="es-CO"/>
            <a:t>Seguridad y Privacidad</a:t>
          </a:r>
        </a:p>
      </dgm:t>
    </dgm:pt>
    <dgm:pt modelId="{AB089486-C36A-440D-AB84-B85E6DA41ED1}" type="parTrans" cxnId="{242B01E9-C419-4593-AEE6-77383C5ADD2B}">
      <dgm:prSet/>
      <dgm:spPr/>
      <dgm:t>
        <a:bodyPr/>
        <a:lstStyle/>
        <a:p>
          <a:endParaRPr lang="es-CO"/>
        </a:p>
      </dgm:t>
    </dgm:pt>
    <dgm:pt modelId="{2F63FDD3-FF51-45D7-BF13-FDEB17409FB9}" type="sibTrans" cxnId="{242B01E9-C419-4593-AEE6-77383C5ADD2B}">
      <dgm:prSet/>
      <dgm:spPr/>
      <dgm:t>
        <a:bodyPr/>
        <a:lstStyle/>
        <a:p>
          <a:endParaRPr lang="es-CO"/>
        </a:p>
      </dgm:t>
    </dgm:pt>
    <dgm:pt modelId="{B900FE21-36A8-4B28-B73E-FA3E61D2667A}">
      <dgm:prSet/>
      <dgm:spPr/>
      <dgm:t>
        <a:bodyPr/>
        <a:lstStyle/>
        <a:p>
          <a:r>
            <a:rPr lang="es-CO"/>
            <a:t>Estructuras robustas eliminan la necesidad de archivos intermedios, reduciendo riesgos de filtración y pérdida de datos.</a:t>
          </a:r>
        </a:p>
      </dgm:t>
    </dgm:pt>
    <dgm:pt modelId="{3699477A-1137-4DC0-B1B9-74DD672C933E}" type="parTrans" cxnId="{D17C6612-2400-44EF-894B-0B1F210FEF37}">
      <dgm:prSet/>
      <dgm:spPr/>
      <dgm:t>
        <a:bodyPr/>
        <a:lstStyle/>
        <a:p>
          <a:endParaRPr lang="es-CO"/>
        </a:p>
      </dgm:t>
    </dgm:pt>
    <dgm:pt modelId="{C209449B-8C1B-4398-A281-9E98BD920C47}" type="sibTrans" cxnId="{D17C6612-2400-44EF-894B-0B1F210FEF37}">
      <dgm:prSet/>
      <dgm:spPr/>
      <dgm:t>
        <a:bodyPr/>
        <a:lstStyle/>
        <a:p>
          <a:endParaRPr lang="es-CO"/>
        </a:p>
      </dgm:t>
    </dgm:pt>
    <dgm:pt modelId="{B87E6605-F096-4F46-B730-244E3FBD769C}" type="pres">
      <dgm:prSet presAssocID="{70256D65-43FD-4DF9-8453-799C05A86497}" presName="Root" presStyleCnt="0">
        <dgm:presLayoutVars>
          <dgm:dir/>
          <dgm:resizeHandles val="exact"/>
        </dgm:presLayoutVars>
      </dgm:prSet>
      <dgm:spPr/>
    </dgm:pt>
    <dgm:pt modelId="{A8A5EFD5-6A31-441D-B940-18563890265C}" type="pres">
      <dgm:prSet presAssocID="{74F05A2E-B6F5-4D40-BEFC-2D6CAB6EAC01}" presName="Composite" presStyleCnt="0"/>
      <dgm:spPr/>
    </dgm:pt>
    <dgm:pt modelId="{BBC1997A-CB9C-4008-8BFC-8499D6A245F8}" type="pres">
      <dgm:prSet presAssocID="{74F05A2E-B6F5-4D40-BEFC-2D6CAB6EAC01}" presName="Picture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28" r="8272" b="-1"/>
          <a:stretch>
            <a:fillRect l="-38000" r="-38000"/>
          </a:stretch>
        </a:blipFill>
      </dgm:spPr>
      <dgm:extLst>
        <a:ext uri="{E40237B7-FDA0-4F09-8148-C483321AD2D9}">
          <dgm14:cNvPr xmlns:dgm14="http://schemas.microsoft.com/office/drawing/2010/diagram" id="0" name="" descr="Disco duro en forma de nube con cables"/>
        </a:ext>
      </dgm:extLst>
    </dgm:pt>
    <dgm:pt modelId="{373733DC-C3ED-4F48-83D6-F6278827A126}" type="pres">
      <dgm:prSet presAssocID="{74F05A2E-B6F5-4D40-BEFC-2D6CAB6EAC01}" presName="Subtitle" presStyleLbl="revTx" presStyleIdx="0" presStyleCnt="6">
        <dgm:presLayoutVars>
          <dgm:chMax val="0"/>
          <dgm:bulletEnabled/>
        </dgm:presLayoutVars>
      </dgm:prSet>
      <dgm:spPr/>
    </dgm:pt>
    <dgm:pt modelId="{420856DE-C6DA-4A69-99F8-367805E57564}" type="pres">
      <dgm:prSet presAssocID="{74F05A2E-B6F5-4D40-BEFC-2D6CAB6EAC01}" presName="Description" presStyleLbl="revTx" presStyleIdx="1" presStyleCnt="6">
        <dgm:presLayoutVars>
          <dgm:bulletEnabled/>
        </dgm:presLayoutVars>
      </dgm:prSet>
      <dgm:spPr/>
    </dgm:pt>
    <dgm:pt modelId="{5052E44F-F9F3-4B61-B204-C74AEA0230B8}" type="pres">
      <dgm:prSet presAssocID="{ADB54C55-16FA-4950-B498-634A769BD2E4}" presName="sibTrans" presStyleLbl="sibTrans2D1" presStyleIdx="0" presStyleCnt="0"/>
      <dgm:spPr/>
    </dgm:pt>
    <dgm:pt modelId="{BA638511-91EC-45CE-94D0-0F608B7F8CA0}" type="pres">
      <dgm:prSet presAssocID="{F71A67F5-F527-45CA-8778-CF0AF4D3D824}" presName="Composite" presStyleCnt="0"/>
      <dgm:spPr/>
    </dgm:pt>
    <dgm:pt modelId="{FEAA4F75-3E9E-4C07-B752-B3260BDD3D57}" type="pres">
      <dgm:prSet presAssocID="{F71A67F5-F527-45CA-8778-CF0AF4D3D824}" presName="Picture" presStyleLbl="node1" presStyleIdx="1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07" r="21244" b="3"/>
          <a:stretch>
            <a:fillRect l="-39000" r="-39000"/>
          </a:stretch>
        </a:blipFill>
      </dgm:spPr>
      <dgm:extLst>
        <a:ext uri="{E40237B7-FDA0-4F09-8148-C483321AD2D9}">
          <dgm14:cNvPr xmlns:dgm14="http://schemas.microsoft.com/office/drawing/2010/diagram" id="0" name="" descr="Entorno del terreno, geomorfología, topografía y datos digitales de datos digitales. Pantalla de información de telemetría de la interfaz de usuario gráfico en movimiento"/>
        </a:ext>
      </dgm:extLst>
    </dgm:pt>
    <dgm:pt modelId="{995BCFB2-8533-4982-9755-0BDAEFCB1E91}" type="pres">
      <dgm:prSet presAssocID="{F71A67F5-F527-45CA-8778-CF0AF4D3D824}" presName="Subtitle" presStyleLbl="revTx" presStyleIdx="2" presStyleCnt="6">
        <dgm:presLayoutVars>
          <dgm:chMax val="0"/>
          <dgm:bulletEnabled/>
        </dgm:presLayoutVars>
      </dgm:prSet>
      <dgm:spPr/>
    </dgm:pt>
    <dgm:pt modelId="{378A9987-F38D-4C9E-A46C-C9E86C18E09C}" type="pres">
      <dgm:prSet presAssocID="{F71A67F5-F527-45CA-8778-CF0AF4D3D824}" presName="Description" presStyleLbl="revTx" presStyleIdx="3" presStyleCnt="6">
        <dgm:presLayoutVars>
          <dgm:bulletEnabled/>
        </dgm:presLayoutVars>
      </dgm:prSet>
      <dgm:spPr/>
    </dgm:pt>
    <dgm:pt modelId="{D0066F57-3077-4796-BD09-34F7CABE4BF4}" type="pres">
      <dgm:prSet presAssocID="{795ED5C2-2027-47A5-96EB-421987354628}" presName="sibTrans" presStyleLbl="sibTrans2D1" presStyleIdx="0" presStyleCnt="0"/>
      <dgm:spPr/>
    </dgm:pt>
    <dgm:pt modelId="{78177343-896C-49D9-B868-0BA51F92A6E5}" type="pres">
      <dgm:prSet presAssocID="{9F748DC4-59D6-4B7E-9D64-00D5E4823059}" presName="Composite" presStyleCnt="0"/>
      <dgm:spPr/>
    </dgm:pt>
    <dgm:pt modelId="{940957F5-C460-4B8B-B943-39CD261657E8}" type="pres">
      <dgm:prSet presAssocID="{9F748DC4-59D6-4B7E-9D64-00D5E4823059}" presName="Picture" presStyleLbl="nod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1" r="6886" b="-3"/>
          <a:stretch>
            <a:fillRect l="-6000" r="-6000"/>
          </a:stretch>
        </a:blipFill>
      </dgm:spPr>
      <dgm:extLst>
        <a:ext uri="{E40237B7-FDA0-4F09-8148-C483321AD2D9}">
          <dgm14:cNvPr xmlns:dgm14="http://schemas.microsoft.com/office/drawing/2010/diagram" id="0" name="" descr="Concepto de almacenamiento de datos o computación en la nube. Base de datos con candado de combinación azul"/>
        </a:ext>
      </dgm:extLst>
    </dgm:pt>
    <dgm:pt modelId="{48E74138-D060-4518-8851-05BC3C3EFA0E}" type="pres">
      <dgm:prSet presAssocID="{9F748DC4-59D6-4B7E-9D64-00D5E4823059}" presName="Subtitle" presStyleLbl="revTx" presStyleIdx="4" presStyleCnt="6">
        <dgm:presLayoutVars>
          <dgm:chMax val="0"/>
          <dgm:bulletEnabled/>
        </dgm:presLayoutVars>
      </dgm:prSet>
      <dgm:spPr/>
    </dgm:pt>
    <dgm:pt modelId="{E2FC6B0B-0706-4A80-900F-6CCC3B234870}" type="pres">
      <dgm:prSet presAssocID="{9F748DC4-59D6-4B7E-9D64-00D5E4823059}" presName="Description" presStyleLbl="revTx" presStyleIdx="5" presStyleCnt="6">
        <dgm:presLayoutVars>
          <dgm:bulletEnabled/>
        </dgm:presLayoutVars>
      </dgm:prSet>
      <dgm:spPr/>
    </dgm:pt>
  </dgm:ptLst>
  <dgm:cxnLst>
    <dgm:cxn modelId="{D17C6612-2400-44EF-894B-0B1F210FEF37}" srcId="{9F748DC4-59D6-4B7E-9D64-00D5E4823059}" destId="{B900FE21-36A8-4B28-B73E-FA3E61D2667A}" srcOrd="0" destOrd="0" parTransId="{3699477A-1137-4DC0-B1B9-74DD672C933E}" sibTransId="{C209449B-8C1B-4398-A281-9E98BD920C47}"/>
    <dgm:cxn modelId="{A911541C-6261-4E33-AFAD-92C3D8268400}" type="presOf" srcId="{ADB54C55-16FA-4950-B498-634A769BD2E4}" destId="{5052E44F-F9F3-4B61-B204-C74AEA0230B8}" srcOrd="0" destOrd="0" presId="urn:microsoft.com/office/officeart/2024/3/layout/verticalVisualTextBlock1"/>
    <dgm:cxn modelId="{0B20CE2D-3543-4569-B5A7-51142E5BF829}" srcId="{70256D65-43FD-4DF9-8453-799C05A86497}" destId="{F71A67F5-F527-45CA-8778-CF0AF4D3D824}" srcOrd="1" destOrd="0" parTransId="{704A7B5D-8E12-4C67-84C5-FD48C9BCEA50}" sibTransId="{795ED5C2-2027-47A5-96EB-421987354628}"/>
    <dgm:cxn modelId="{6078093D-8385-4B68-99EF-422F9A6C55B6}" type="presOf" srcId="{63FF2E1A-132C-43E7-BC98-251044DA2EDF}" destId="{378A9987-F38D-4C9E-A46C-C9E86C18E09C}" srcOrd="0" destOrd="0" presId="urn:microsoft.com/office/officeart/2024/3/layout/verticalVisualTextBlock1"/>
    <dgm:cxn modelId="{7C48D26F-FD07-4006-A49B-86693C184C2E}" srcId="{F71A67F5-F527-45CA-8778-CF0AF4D3D824}" destId="{63FF2E1A-132C-43E7-BC98-251044DA2EDF}" srcOrd="0" destOrd="0" parTransId="{DEF474FE-74AD-4FD5-8087-BB0F4CC8E910}" sibTransId="{A8C6EB16-2836-41E5-A042-176298151C64}"/>
    <dgm:cxn modelId="{33849A70-7387-4219-BBFE-1C8AA3C54C40}" srcId="{70256D65-43FD-4DF9-8453-799C05A86497}" destId="{74F05A2E-B6F5-4D40-BEFC-2D6CAB6EAC01}" srcOrd="0" destOrd="0" parTransId="{1F1ECB24-B529-4ECD-89D4-6101352D2E15}" sibTransId="{ADB54C55-16FA-4950-B498-634A769BD2E4}"/>
    <dgm:cxn modelId="{170C3A54-AE0E-495B-A3E3-A256D658848B}" type="presOf" srcId="{74F05A2E-B6F5-4D40-BEFC-2D6CAB6EAC01}" destId="{373733DC-C3ED-4F48-83D6-F6278827A126}" srcOrd="0" destOrd="0" presId="urn:microsoft.com/office/officeart/2024/3/layout/verticalVisualTextBlock1"/>
    <dgm:cxn modelId="{E91F6B59-C903-440D-810A-76EABF68B6D2}" type="presOf" srcId="{033B0EA1-AE9A-4425-BCA1-2F3E4CE23B84}" destId="{420856DE-C6DA-4A69-99F8-367805E57564}" srcOrd="0" destOrd="0" presId="urn:microsoft.com/office/officeart/2024/3/layout/verticalVisualTextBlock1"/>
    <dgm:cxn modelId="{40D1E7A6-83B9-43F0-AFBA-7CA5F5DEF8F9}" srcId="{74F05A2E-B6F5-4D40-BEFC-2D6CAB6EAC01}" destId="{033B0EA1-AE9A-4425-BCA1-2F3E4CE23B84}" srcOrd="0" destOrd="0" parTransId="{274861B4-8C80-4231-8071-0D246708E6BA}" sibTransId="{27F77946-71B0-40CD-BFF0-D520E897B18F}"/>
    <dgm:cxn modelId="{9987AFBA-FFEE-48CC-A094-68680135AAC2}" type="presOf" srcId="{795ED5C2-2027-47A5-96EB-421987354628}" destId="{D0066F57-3077-4796-BD09-34F7CABE4BF4}" srcOrd="0" destOrd="0" presId="urn:microsoft.com/office/officeart/2024/3/layout/verticalVisualTextBlock1"/>
    <dgm:cxn modelId="{04DBBDC5-7399-4986-B750-110DEBD29C1D}" type="presOf" srcId="{F71A67F5-F527-45CA-8778-CF0AF4D3D824}" destId="{995BCFB2-8533-4982-9755-0BDAEFCB1E91}" srcOrd="0" destOrd="0" presId="urn:microsoft.com/office/officeart/2024/3/layout/verticalVisualTextBlock1"/>
    <dgm:cxn modelId="{A6D79AD2-1204-4506-84D4-AC18F5A56A23}" type="presOf" srcId="{9F748DC4-59D6-4B7E-9D64-00D5E4823059}" destId="{48E74138-D060-4518-8851-05BC3C3EFA0E}" srcOrd="0" destOrd="0" presId="urn:microsoft.com/office/officeart/2024/3/layout/verticalVisualTextBlock1"/>
    <dgm:cxn modelId="{5497C7DF-738A-48D7-AE3C-91B70D06BF4B}" type="presOf" srcId="{B900FE21-36A8-4B28-B73E-FA3E61D2667A}" destId="{E2FC6B0B-0706-4A80-900F-6CCC3B234870}" srcOrd="0" destOrd="0" presId="urn:microsoft.com/office/officeart/2024/3/layout/verticalVisualTextBlock1"/>
    <dgm:cxn modelId="{242B01E9-C419-4593-AEE6-77383C5ADD2B}" srcId="{70256D65-43FD-4DF9-8453-799C05A86497}" destId="{9F748DC4-59D6-4B7E-9D64-00D5E4823059}" srcOrd="2" destOrd="0" parTransId="{AB089486-C36A-440D-AB84-B85E6DA41ED1}" sibTransId="{2F63FDD3-FF51-45D7-BF13-FDEB17409FB9}"/>
    <dgm:cxn modelId="{26C3E9FB-3778-4F6B-BAA5-D06017B6E56F}" type="presOf" srcId="{70256D65-43FD-4DF9-8453-799C05A86497}" destId="{B87E6605-F096-4F46-B730-244E3FBD769C}" srcOrd="0" destOrd="0" presId="urn:microsoft.com/office/officeart/2024/3/layout/verticalVisualTextBlock1"/>
    <dgm:cxn modelId="{FF613CD5-60BD-44A8-A4DB-FE95C32952D9}" type="presParOf" srcId="{B87E6605-F096-4F46-B730-244E3FBD769C}" destId="{A8A5EFD5-6A31-441D-B940-18563890265C}" srcOrd="0" destOrd="0" presId="urn:microsoft.com/office/officeart/2024/3/layout/verticalVisualTextBlock1"/>
    <dgm:cxn modelId="{C33ADB80-8DEA-4D52-9FBC-F22590745A4A}" type="presParOf" srcId="{A8A5EFD5-6A31-441D-B940-18563890265C}" destId="{BBC1997A-CB9C-4008-8BFC-8499D6A245F8}" srcOrd="0" destOrd="0" presId="urn:microsoft.com/office/officeart/2024/3/layout/verticalVisualTextBlock1"/>
    <dgm:cxn modelId="{3EC64F9A-9912-4FED-A631-94C49F263F81}" type="presParOf" srcId="{A8A5EFD5-6A31-441D-B940-18563890265C}" destId="{373733DC-C3ED-4F48-83D6-F6278827A126}" srcOrd="1" destOrd="0" presId="urn:microsoft.com/office/officeart/2024/3/layout/verticalVisualTextBlock1"/>
    <dgm:cxn modelId="{3CEFD078-7C1B-40C5-8D4E-8496D03C92B9}" type="presParOf" srcId="{A8A5EFD5-6A31-441D-B940-18563890265C}" destId="{420856DE-C6DA-4A69-99F8-367805E57564}" srcOrd="2" destOrd="0" presId="urn:microsoft.com/office/officeart/2024/3/layout/verticalVisualTextBlock1"/>
    <dgm:cxn modelId="{A9185751-7EBC-406B-B08D-C09356F3C709}" type="presParOf" srcId="{B87E6605-F096-4F46-B730-244E3FBD769C}" destId="{5052E44F-F9F3-4B61-B204-C74AEA0230B8}" srcOrd="1" destOrd="0" presId="urn:microsoft.com/office/officeart/2024/3/layout/verticalVisualTextBlock1"/>
    <dgm:cxn modelId="{97D99C5C-6EAD-44B8-8555-DCDCBC8E57B4}" type="presParOf" srcId="{B87E6605-F096-4F46-B730-244E3FBD769C}" destId="{BA638511-91EC-45CE-94D0-0F608B7F8CA0}" srcOrd="2" destOrd="0" presId="urn:microsoft.com/office/officeart/2024/3/layout/verticalVisualTextBlock1"/>
    <dgm:cxn modelId="{953A4051-D88A-4523-9154-582FC01C4734}" type="presParOf" srcId="{BA638511-91EC-45CE-94D0-0F608B7F8CA0}" destId="{FEAA4F75-3E9E-4C07-B752-B3260BDD3D57}" srcOrd="0" destOrd="0" presId="urn:microsoft.com/office/officeart/2024/3/layout/verticalVisualTextBlock1"/>
    <dgm:cxn modelId="{41C87330-6AC7-46DF-93E4-71C275430B88}" type="presParOf" srcId="{BA638511-91EC-45CE-94D0-0F608B7F8CA0}" destId="{995BCFB2-8533-4982-9755-0BDAEFCB1E91}" srcOrd="1" destOrd="0" presId="urn:microsoft.com/office/officeart/2024/3/layout/verticalVisualTextBlock1"/>
    <dgm:cxn modelId="{B732750A-3E99-4B69-A717-B46D571B076A}" type="presParOf" srcId="{BA638511-91EC-45CE-94D0-0F608B7F8CA0}" destId="{378A9987-F38D-4C9E-A46C-C9E86C18E09C}" srcOrd="2" destOrd="0" presId="urn:microsoft.com/office/officeart/2024/3/layout/verticalVisualTextBlock1"/>
    <dgm:cxn modelId="{6B1AACD8-7755-40D5-BC51-11B4C1FFD571}" type="presParOf" srcId="{B87E6605-F096-4F46-B730-244E3FBD769C}" destId="{D0066F57-3077-4796-BD09-34F7CABE4BF4}" srcOrd="3" destOrd="0" presId="urn:microsoft.com/office/officeart/2024/3/layout/verticalVisualTextBlock1"/>
    <dgm:cxn modelId="{4A1F528D-171F-4D46-AAB0-2E14E3AE9F71}" type="presParOf" srcId="{B87E6605-F096-4F46-B730-244E3FBD769C}" destId="{78177343-896C-49D9-B868-0BA51F92A6E5}" srcOrd="4" destOrd="0" presId="urn:microsoft.com/office/officeart/2024/3/layout/verticalVisualTextBlock1"/>
    <dgm:cxn modelId="{5AFED3EE-72AF-4C76-92C9-3C63C42083DC}" type="presParOf" srcId="{78177343-896C-49D9-B868-0BA51F92A6E5}" destId="{940957F5-C460-4B8B-B943-39CD261657E8}" srcOrd="0" destOrd="0" presId="urn:microsoft.com/office/officeart/2024/3/layout/verticalVisualTextBlock1"/>
    <dgm:cxn modelId="{F7386155-508B-4F53-8624-B99F7FC1E6F5}" type="presParOf" srcId="{78177343-896C-49D9-B868-0BA51F92A6E5}" destId="{48E74138-D060-4518-8851-05BC3C3EFA0E}" srcOrd="1" destOrd="0" presId="urn:microsoft.com/office/officeart/2024/3/layout/verticalVisualTextBlock1"/>
    <dgm:cxn modelId="{7FA54B3A-4C3C-44A8-9655-D96A88406066}" type="presParOf" srcId="{78177343-896C-49D9-B868-0BA51F92A6E5}" destId="{E2FC6B0B-0706-4A80-900F-6CCC3B234870}" srcOrd="2" destOrd="0" presId="urn:microsoft.com/office/officeart/2024/3/layout/verticalVisualTextBlock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1CFA7C4-A095-4AA8-9818-36EA2FBB9736}" type="doc">
      <dgm:prSet loTypeId="urn:microsoft.com/office/officeart/2024/3/layout/hArc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F8C3CFF-0532-49C1-973C-DD52AB49CC72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Optimización de Procesos</a:t>
          </a:r>
        </a:p>
      </dgm:t>
    </dgm:pt>
    <dgm:pt modelId="{08AB006A-899C-446A-9F82-04C7907F818A}" type="parTrans" cxnId="{D339EA2E-1B95-4905-AA67-210957E3DFF6}">
      <dgm:prSet/>
      <dgm:spPr/>
      <dgm:t>
        <a:bodyPr/>
        <a:lstStyle/>
        <a:p>
          <a:endParaRPr lang="en-US"/>
        </a:p>
      </dgm:t>
    </dgm:pt>
    <dgm:pt modelId="{69376C5D-C354-458E-BB39-1A57BEEAA29C}" type="sibTrans" cxnId="{D339EA2E-1B95-4905-AA67-210957E3DFF6}">
      <dgm:prSet/>
      <dgm:spPr/>
      <dgm:t>
        <a:bodyPr/>
        <a:lstStyle/>
        <a:p>
          <a:pPr>
            <a:lnSpc>
              <a:spcPct val="100000"/>
            </a:lnSpc>
            <a:defRPr b="1"/>
          </a:pPr>
          <a:endParaRPr lang="en-US"/>
        </a:p>
      </dgm:t>
    </dgm:pt>
    <dgm:pt modelId="{FDA335D1-64E2-4A59-ABF8-359D2570CB8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La aplicación interna digital mejora la gestión, haciendo los procesos más ágiles y eficientes en publicidad exterior.</a:t>
          </a:r>
        </a:p>
      </dgm:t>
    </dgm:pt>
    <dgm:pt modelId="{14B2A287-D688-434A-AFE7-8BF2FC88154E}" type="parTrans" cxnId="{D786154A-FE71-4D8D-8AD6-10FF47A8B42E}">
      <dgm:prSet/>
      <dgm:spPr/>
      <dgm:t>
        <a:bodyPr/>
        <a:lstStyle/>
        <a:p>
          <a:endParaRPr lang="en-US"/>
        </a:p>
      </dgm:t>
    </dgm:pt>
    <dgm:pt modelId="{957E064B-9EF2-4515-B9F3-CB22F217FF1A}" type="sibTrans" cxnId="{D786154A-FE71-4D8D-8AD6-10FF47A8B42E}">
      <dgm:prSet/>
      <dgm:spPr/>
      <dgm:t>
        <a:bodyPr/>
        <a:lstStyle/>
        <a:p>
          <a:endParaRPr lang="en-US"/>
        </a:p>
      </dgm:t>
    </dgm:pt>
    <dgm:pt modelId="{C56CAC0B-5A55-48C1-9CB4-9548C5F0D74A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Reducción de Costos</a:t>
          </a:r>
        </a:p>
      </dgm:t>
    </dgm:pt>
    <dgm:pt modelId="{7A8A05EA-02E7-492B-B4E2-1CFC8EDE88E9}" type="parTrans" cxnId="{4063DC57-11B0-4446-B6C4-065404F56BB0}">
      <dgm:prSet/>
      <dgm:spPr/>
      <dgm:t>
        <a:bodyPr/>
        <a:lstStyle/>
        <a:p>
          <a:endParaRPr lang="en-US"/>
        </a:p>
      </dgm:t>
    </dgm:pt>
    <dgm:pt modelId="{1608B40E-88A9-42DD-8F6D-EB8504BA8C17}" type="sibTrans" cxnId="{4063DC57-11B0-4446-B6C4-065404F56BB0}">
      <dgm:prSet/>
      <dgm:spPr/>
      <dgm:t>
        <a:bodyPr/>
        <a:lstStyle/>
        <a:p>
          <a:pPr>
            <a:lnSpc>
              <a:spcPct val="100000"/>
            </a:lnSpc>
            <a:defRPr b="1"/>
          </a:pPr>
          <a:endParaRPr lang="en-US"/>
        </a:p>
      </dgm:t>
    </dgm:pt>
    <dgm:pt modelId="{496FBE7A-2F04-49D0-B2E9-4D391B823F2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La transformación digital ayuda a disminuir gastos operativos y maximizar el uso de recursos disponibles.</a:t>
          </a:r>
        </a:p>
      </dgm:t>
    </dgm:pt>
    <dgm:pt modelId="{5C1CA0C8-E516-47B6-A548-976A40145E08}" type="parTrans" cxnId="{329BB443-45A1-4977-B206-2902B962A2CA}">
      <dgm:prSet/>
      <dgm:spPr/>
      <dgm:t>
        <a:bodyPr/>
        <a:lstStyle/>
        <a:p>
          <a:endParaRPr lang="en-US"/>
        </a:p>
      </dgm:t>
    </dgm:pt>
    <dgm:pt modelId="{77DCC4F0-9D87-4391-8838-FCC074D5F0CB}" type="sibTrans" cxnId="{329BB443-45A1-4977-B206-2902B962A2CA}">
      <dgm:prSet/>
      <dgm:spPr/>
      <dgm:t>
        <a:bodyPr/>
        <a:lstStyle/>
        <a:p>
          <a:endParaRPr lang="en-US"/>
        </a:p>
      </dgm:t>
    </dgm:pt>
    <dgm:pt modelId="{905BE005-C50B-4673-BDD6-4FD80BA2A9BA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Mejora en Seguridad de Datos</a:t>
          </a:r>
        </a:p>
      </dgm:t>
    </dgm:pt>
    <dgm:pt modelId="{96A5F0EE-EACE-4C84-B370-4CAAC5697E48}" type="parTrans" cxnId="{6378A918-0CFE-4599-AB49-61CD84A67EE8}">
      <dgm:prSet/>
      <dgm:spPr/>
      <dgm:t>
        <a:bodyPr/>
        <a:lstStyle/>
        <a:p>
          <a:endParaRPr lang="en-US"/>
        </a:p>
      </dgm:t>
    </dgm:pt>
    <dgm:pt modelId="{A151B930-F7FF-430F-9059-52977C7F8ED8}" type="sibTrans" cxnId="{6378A918-0CFE-4599-AB49-61CD84A67EE8}">
      <dgm:prSet/>
      <dgm:spPr/>
      <dgm:t>
        <a:bodyPr/>
        <a:lstStyle/>
        <a:p>
          <a:pPr>
            <a:lnSpc>
              <a:spcPct val="100000"/>
            </a:lnSpc>
            <a:defRPr b="1"/>
          </a:pPr>
          <a:endParaRPr lang="en-US"/>
        </a:p>
      </dgm:t>
    </dgm:pt>
    <dgm:pt modelId="{6C1A179C-ABCF-4923-982D-789E6248444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La estrategia digital garantiza mayor protección y seguridad de la información sensible en la gestión publicitaria.</a:t>
          </a:r>
        </a:p>
      </dgm:t>
    </dgm:pt>
    <dgm:pt modelId="{395A86F9-3787-4EE2-9863-CD39755B7598}" type="parTrans" cxnId="{8007460A-8FBC-4009-8302-B3CEDD3F535D}">
      <dgm:prSet/>
      <dgm:spPr/>
      <dgm:t>
        <a:bodyPr/>
        <a:lstStyle/>
        <a:p>
          <a:endParaRPr lang="en-US"/>
        </a:p>
      </dgm:t>
    </dgm:pt>
    <dgm:pt modelId="{D5FD8014-8B4F-4E68-B74B-FF2F148ECA51}" type="sibTrans" cxnId="{8007460A-8FBC-4009-8302-B3CEDD3F535D}">
      <dgm:prSet/>
      <dgm:spPr/>
      <dgm:t>
        <a:bodyPr/>
        <a:lstStyle/>
        <a:p>
          <a:endParaRPr lang="en-US"/>
        </a:p>
      </dgm:t>
    </dgm:pt>
    <dgm:pt modelId="{00E485F4-65BE-4871-B981-6B9061C7F411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Competitividad y Eficiencia</a:t>
          </a:r>
        </a:p>
      </dgm:t>
    </dgm:pt>
    <dgm:pt modelId="{7A93A227-797B-4174-96B9-DDC42099A496}" type="parTrans" cxnId="{2E375A2A-4B82-4557-B94E-03F509E2E60A}">
      <dgm:prSet/>
      <dgm:spPr/>
      <dgm:t>
        <a:bodyPr/>
        <a:lstStyle/>
        <a:p>
          <a:endParaRPr lang="en-US"/>
        </a:p>
      </dgm:t>
    </dgm:pt>
    <dgm:pt modelId="{C2846042-6BBF-4D2C-8A8F-39691DF29C96}" type="sibTrans" cxnId="{2E375A2A-4B82-4557-B94E-03F509E2E60A}">
      <dgm:prSet/>
      <dgm:spPr/>
      <dgm:t>
        <a:bodyPr/>
        <a:lstStyle/>
        <a:p>
          <a:endParaRPr lang="en-US"/>
        </a:p>
      </dgm:t>
    </dgm:pt>
    <dgm:pt modelId="{0068C522-1F3E-4228-A79C-ADF06421795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Adoptar esta estrategia es crucial para mantener ventaja competitiva y eficiencia en mercados dinámicos.</a:t>
          </a:r>
        </a:p>
      </dgm:t>
    </dgm:pt>
    <dgm:pt modelId="{6DFC219B-E041-4F42-8B7E-76E292DD76D3}" type="parTrans" cxnId="{6E0BC183-C83D-4B83-B8C4-B37764A2FE66}">
      <dgm:prSet/>
      <dgm:spPr/>
      <dgm:t>
        <a:bodyPr/>
        <a:lstStyle/>
        <a:p>
          <a:endParaRPr lang="en-US"/>
        </a:p>
      </dgm:t>
    </dgm:pt>
    <dgm:pt modelId="{C354FD2E-09BD-438D-9258-4DAD1BA6133E}" type="sibTrans" cxnId="{6E0BC183-C83D-4B83-B8C4-B37764A2FE66}">
      <dgm:prSet/>
      <dgm:spPr/>
      <dgm:t>
        <a:bodyPr/>
        <a:lstStyle/>
        <a:p>
          <a:endParaRPr lang="en-US"/>
        </a:p>
      </dgm:t>
    </dgm:pt>
    <dgm:pt modelId="{0BA37FF4-2280-4BA4-B818-E682E5D86511}" type="pres">
      <dgm:prSet presAssocID="{31CFA7C4-A095-4AA8-9818-36EA2FBB9736}" presName="Name0" presStyleCnt="0">
        <dgm:presLayoutVars>
          <dgm:dir/>
          <dgm:resizeHandles val="exact"/>
        </dgm:presLayoutVars>
      </dgm:prSet>
      <dgm:spPr/>
    </dgm:pt>
    <dgm:pt modelId="{C7A2F083-7FE2-4486-B1CE-B2F30B2ACC3A}" type="pres">
      <dgm:prSet presAssocID="{FF8C3CFF-0532-49C1-973C-DD52AB49CC72}" presName="compNode" presStyleCnt="0"/>
      <dgm:spPr/>
    </dgm:pt>
    <dgm:pt modelId="{18AE56A8-1694-4DD7-ABBF-24B4B71F3FF9}" type="pres">
      <dgm:prSet presAssocID="{FF8C3CFF-0532-49C1-973C-DD52AB49CC72}" presName="pictRect" presStyleLbl="revTx" presStyleIdx="0" presStyleCnt="8">
        <dgm:presLayoutVars>
          <dgm:chMax val="0"/>
          <dgm:bulletEnabled/>
        </dgm:presLayoutVars>
      </dgm:prSet>
      <dgm:spPr/>
    </dgm:pt>
    <dgm:pt modelId="{4E4FC40C-D741-44AC-B1D6-30ED6148B3F0}" type="pres">
      <dgm:prSet presAssocID="{FF8C3CFF-0532-49C1-973C-DD52AB49CC72}" presName="textRect" presStyleLbl="revTx" presStyleIdx="1" presStyleCnt="8">
        <dgm:presLayoutVars>
          <dgm:bulletEnabled/>
        </dgm:presLayoutVars>
      </dgm:prSet>
      <dgm:spPr/>
    </dgm:pt>
    <dgm:pt modelId="{299EB749-9E87-4C00-A276-055905E6DFC0}" type="pres">
      <dgm:prSet presAssocID="{69376C5D-C354-458E-BB39-1A57BEEAA29C}" presName="sibTrans" presStyleLbl="sibTrans2D1" presStyleIdx="0" presStyleCnt="0"/>
      <dgm:spPr/>
    </dgm:pt>
    <dgm:pt modelId="{322FC7D5-FC14-44DB-B73D-B4A47DCE71C0}" type="pres">
      <dgm:prSet presAssocID="{C56CAC0B-5A55-48C1-9CB4-9548C5F0D74A}" presName="compNode" presStyleCnt="0"/>
      <dgm:spPr/>
    </dgm:pt>
    <dgm:pt modelId="{0D2B67D6-FE3A-4BDA-ADF5-7025E75F980F}" type="pres">
      <dgm:prSet presAssocID="{C56CAC0B-5A55-48C1-9CB4-9548C5F0D74A}" presName="pictRect" presStyleLbl="revTx" presStyleIdx="2" presStyleCnt="8">
        <dgm:presLayoutVars>
          <dgm:chMax val="0"/>
          <dgm:bulletEnabled/>
        </dgm:presLayoutVars>
      </dgm:prSet>
      <dgm:spPr/>
    </dgm:pt>
    <dgm:pt modelId="{2C11C5A4-636E-4D50-B044-8A09829C48C5}" type="pres">
      <dgm:prSet presAssocID="{C56CAC0B-5A55-48C1-9CB4-9548C5F0D74A}" presName="textRect" presStyleLbl="revTx" presStyleIdx="3" presStyleCnt="8">
        <dgm:presLayoutVars>
          <dgm:bulletEnabled/>
        </dgm:presLayoutVars>
      </dgm:prSet>
      <dgm:spPr/>
    </dgm:pt>
    <dgm:pt modelId="{69FF34DE-FC9B-4D26-9B92-B276A3913D89}" type="pres">
      <dgm:prSet presAssocID="{1608B40E-88A9-42DD-8F6D-EB8504BA8C17}" presName="sibTrans" presStyleLbl="sibTrans2D1" presStyleIdx="0" presStyleCnt="0"/>
      <dgm:spPr/>
    </dgm:pt>
    <dgm:pt modelId="{230584F1-8EAC-464C-A8BF-5C9AD88EE6A3}" type="pres">
      <dgm:prSet presAssocID="{905BE005-C50B-4673-BDD6-4FD80BA2A9BA}" presName="compNode" presStyleCnt="0"/>
      <dgm:spPr/>
    </dgm:pt>
    <dgm:pt modelId="{10582250-0547-49D0-B218-CD72BA067D6C}" type="pres">
      <dgm:prSet presAssocID="{905BE005-C50B-4673-BDD6-4FD80BA2A9BA}" presName="pictRect" presStyleLbl="revTx" presStyleIdx="4" presStyleCnt="8">
        <dgm:presLayoutVars>
          <dgm:chMax val="0"/>
          <dgm:bulletEnabled/>
        </dgm:presLayoutVars>
      </dgm:prSet>
      <dgm:spPr/>
    </dgm:pt>
    <dgm:pt modelId="{3D14FE86-7888-4023-AF21-533D7E9C76F6}" type="pres">
      <dgm:prSet presAssocID="{905BE005-C50B-4673-BDD6-4FD80BA2A9BA}" presName="textRect" presStyleLbl="revTx" presStyleIdx="5" presStyleCnt="8">
        <dgm:presLayoutVars>
          <dgm:bulletEnabled/>
        </dgm:presLayoutVars>
      </dgm:prSet>
      <dgm:spPr/>
    </dgm:pt>
    <dgm:pt modelId="{DFDDCA9B-224A-4F63-A560-73F362540A33}" type="pres">
      <dgm:prSet presAssocID="{A151B930-F7FF-430F-9059-52977C7F8ED8}" presName="sibTrans" presStyleLbl="sibTrans2D1" presStyleIdx="0" presStyleCnt="0"/>
      <dgm:spPr/>
    </dgm:pt>
    <dgm:pt modelId="{9F8CAF6E-8F25-4300-BF7E-B37A7D1D1D5B}" type="pres">
      <dgm:prSet presAssocID="{00E485F4-65BE-4871-B981-6B9061C7F411}" presName="compNode" presStyleCnt="0"/>
      <dgm:spPr/>
    </dgm:pt>
    <dgm:pt modelId="{67B7D999-531E-4BA0-BE22-2F64F22740AE}" type="pres">
      <dgm:prSet presAssocID="{00E485F4-65BE-4871-B981-6B9061C7F411}" presName="pictRect" presStyleLbl="revTx" presStyleIdx="6" presStyleCnt="8">
        <dgm:presLayoutVars>
          <dgm:chMax val="0"/>
          <dgm:bulletEnabled/>
        </dgm:presLayoutVars>
      </dgm:prSet>
      <dgm:spPr/>
    </dgm:pt>
    <dgm:pt modelId="{759C96E6-4C3E-474E-8C80-944696961C23}" type="pres">
      <dgm:prSet presAssocID="{00E485F4-65BE-4871-B981-6B9061C7F411}" presName="textRect" presStyleLbl="revTx" presStyleIdx="7" presStyleCnt="8">
        <dgm:presLayoutVars>
          <dgm:bulletEnabled/>
        </dgm:presLayoutVars>
      </dgm:prSet>
      <dgm:spPr/>
    </dgm:pt>
  </dgm:ptLst>
  <dgm:cxnLst>
    <dgm:cxn modelId="{8007460A-8FBC-4009-8302-B3CEDD3F535D}" srcId="{905BE005-C50B-4673-BDD6-4FD80BA2A9BA}" destId="{6C1A179C-ABCF-4923-982D-789E62484448}" srcOrd="0" destOrd="0" parTransId="{395A86F9-3787-4EE2-9863-CD39755B7598}" sibTransId="{D5FD8014-8B4F-4E68-B74B-FF2F148ECA51}"/>
    <dgm:cxn modelId="{F292520C-983B-438F-A659-CCF832DF5BA4}" type="presOf" srcId="{6C1A179C-ABCF-4923-982D-789E62484448}" destId="{3D14FE86-7888-4023-AF21-533D7E9C76F6}" srcOrd="0" destOrd="0" presId="urn:microsoft.com/office/officeart/2024/3/layout/hArchList1"/>
    <dgm:cxn modelId="{23FD670E-900A-426F-83CD-05A98A1B3E79}" type="presOf" srcId="{1608B40E-88A9-42DD-8F6D-EB8504BA8C17}" destId="{69FF34DE-FC9B-4D26-9B92-B276A3913D89}" srcOrd="0" destOrd="0" presId="urn:microsoft.com/office/officeart/2024/3/layout/hArchList1"/>
    <dgm:cxn modelId="{6378A918-0CFE-4599-AB49-61CD84A67EE8}" srcId="{31CFA7C4-A095-4AA8-9818-36EA2FBB9736}" destId="{905BE005-C50B-4673-BDD6-4FD80BA2A9BA}" srcOrd="2" destOrd="0" parTransId="{96A5F0EE-EACE-4C84-B370-4CAAC5697E48}" sibTransId="{A151B930-F7FF-430F-9059-52977C7F8ED8}"/>
    <dgm:cxn modelId="{87647A29-3E26-4316-AD26-0CDA93154F0F}" type="presOf" srcId="{C56CAC0B-5A55-48C1-9CB4-9548C5F0D74A}" destId="{0D2B67D6-FE3A-4BDA-ADF5-7025E75F980F}" srcOrd="0" destOrd="0" presId="urn:microsoft.com/office/officeart/2024/3/layout/hArchList1"/>
    <dgm:cxn modelId="{2E375A2A-4B82-4557-B94E-03F509E2E60A}" srcId="{31CFA7C4-A095-4AA8-9818-36EA2FBB9736}" destId="{00E485F4-65BE-4871-B981-6B9061C7F411}" srcOrd="3" destOrd="0" parTransId="{7A93A227-797B-4174-96B9-DDC42099A496}" sibTransId="{C2846042-6BBF-4D2C-8A8F-39691DF29C96}"/>
    <dgm:cxn modelId="{D339EA2E-1B95-4905-AA67-210957E3DFF6}" srcId="{31CFA7C4-A095-4AA8-9818-36EA2FBB9736}" destId="{FF8C3CFF-0532-49C1-973C-DD52AB49CC72}" srcOrd="0" destOrd="0" parTransId="{08AB006A-899C-446A-9F82-04C7907F818A}" sibTransId="{69376C5D-C354-458E-BB39-1A57BEEAA29C}"/>
    <dgm:cxn modelId="{FF31C237-80F4-41BB-8C72-431098055BDE}" type="presOf" srcId="{FDA335D1-64E2-4A59-ABF8-359D2570CB80}" destId="{4E4FC40C-D741-44AC-B1D6-30ED6148B3F0}" srcOrd="0" destOrd="0" presId="urn:microsoft.com/office/officeart/2024/3/layout/hArchList1"/>
    <dgm:cxn modelId="{ECA61E61-9602-4A95-BF47-EA686776D17C}" type="presOf" srcId="{905BE005-C50B-4673-BDD6-4FD80BA2A9BA}" destId="{10582250-0547-49D0-B218-CD72BA067D6C}" srcOrd="0" destOrd="0" presId="urn:microsoft.com/office/officeart/2024/3/layout/hArchList1"/>
    <dgm:cxn modelId="{329BB443-45A1-4977-B206-2902B962A2CA}" srcId="{C56CAC0B-5A55-48C1-9CB4-9548C5F0D74A}" destId="{496FBE7A-2F04-49D0-B2E9-4D391B823F20}" srcOrd="0" destOrd="0" parTransId="{5C1CA0C8-E516-47B6-A548-976A40145E08}" sibTransId="{77DCC4F0-9D87-4391-8838-FCC074D5F0CB}"/>
    <dgm:cxn modelId="{C5709E68-AB8C-4E1F-9780-E389801B9A60}" type="presOf" srcId="{00E485F4-65BE-4871-B981-6B9061C7F411}" destId="{67B7D999-531E-4BA0-BE22-2F64F22740AE}" srcOrd="0" destOrd="0" presId="urn:microsoft.com/office/officeart/2024/3/layout/hArchList1"/>
    <dgm:cxn modelId="{D786154A-FE71-4D8D-8AD6-10FF47A8B42E}" srcId="{FF8C3CFF-0532-49C1-973C-DD52AB49CC72}" destId="{FDA335D1-64E2-4A59-ABF8-359D2570CB80}" srcOrd="0" destOrd="0" parTransId="{14B2A287-D688-434A-AFE7-8BF2FC88154E}" sibTransId="{957E064B-9EF2-4515-B9F3-CB22F217FF1A}"/>
    <dgm:cxn modelId="{4063DC57-11B0-4446-B6C4-065404F56BB0}" srcId="{31CFA7C4-A095-4AA8-9818-36EA2FBB9736}" destId="{C56CAC0B-5A55-48C1-9CB4-9548C5F0D74A}" srcOrd="1" destOrd="0" parTransId="{7A8A05EA-02E7-492B-B4E2-1CFC8EDE88E9}" sibTransId="{1608B40E-88A9-42DD-8F6D-EB8504BA8C17}"/>
    <dgm:cxn modelId="{75D0FC7B-DEA1-4D35-B315-0282503ACF18}" type="presOf" srcId="{69376C5D-C354-458E-BB39-1A57BEEAA29C}" destId="{299EB749-9E87-4C00-A276-055905E6DFC0}" srcOrd="0" destOrd="0" presId="urn:microsoft.com/office/officeart/2024/3/layout/hArchList1"/>
    <dgm:cxn modelId="{6E0BC183-C83D-4B83-B8C4-B37764A2FE66}" srcId="{00E485F4-65BE-4871-B981-6B9061C7F411}" destId="{0068C522-1F3E-4228-A79C-ADF06421795C}" srcOrd="0" destOrd="0" parTransId="{6DFC219B-E041-4F42-8B7E-76E292DD76D3}" sibTransId="{C354FD2E-09BD-438D-9258-4DAD1BA6133E}"/>
    <dgm:cxn modelId="{361C9A8E-6037-4258-967A-0778B6321766}" type="presOf" srcId="{496FBE7A-2F04-49D0-B2E9-4D391B823F20}" destId="{2C11C5A4-636E-4D50-B044-8A09829C48C5}" srcOrd="0" destOrd="0" presId="urn:microsoft.com/office/officeart/2024/3/layout/hArchList1"/>
    <dgm:cxn modelId="{125E88B9-61B7-4D42-87C5-44B3FE639CF6}" type="presOf" srcId="{31CFA7C4-A095-4AA8-9818-36EA2FBB9736}" destId="{0BA37FF4-2280-4BA4-B818-E682E5D86511}" srcOrd="0" destOrd="0" presId="urn:microsoft.com/office/officeart/2024/3/layout/hArchList1"/>
    <dgm:cxn modelId="{9AD09DC0-30A1-4986-936C-7AA03763862A}" type="presOf" srcId="{0068C522-1F3E-4228-A79C-ADF06421795C}" destId="{759C96E6-4C3E-474E-8C80-944696961C23}" srcOrd="0" destOrd="0" presId="urn:microsoft.com/office/officeart/2024/3/layout/hArchList1"/>
    <dgm:cxn modelId="{9F07A4C5-181C-4D9E-BC2C-9938B586E0FD}" type="presOf" srcId="{FF8C3CFF-0532-49C1-973C-DD52AB49CC72}" destId="{18AE56A8-1694-4DD7-ABBF-24B4B71F3FF9}" srcOrd="0" destOrd="0" presId="urn:microsoft.com/office/officeart/2024/3/layout/hArchList1"/>
    <dgm:cxn modelId="{A5F2A7F2-E5AC-4FF8-B7E5-ADD9C49A2F75}" type="presOf" srcId="{A151B930-F7FF-430F-9059-52977C7F8ED8}" destId="{DFDDCA9B-224A-4F63-A560-73F362540A33}" srcOrd="0" destOrd="0" presId="urn:microsoft.com/office/officeart/2024/3/layout/hArchList1"/>
    <dgm:cxn modelId="{6FAFA17F-1FE3-4082-AB7E-13959E37FFB2}" type="presParOf" srcId="{0BA37FF4-2280-4BA4-B818-E682E5D86511}" destId="{C7A2F083-7FE2-4486-B1CE-B2F30B2ACC3A}" srcOrd="0" destOrd="0" presId="urn:microsoft.com/office/officeart/2024/3/layout/hArchList1"/>
    <dgm:cxn modelId="{36CC2FAD-A9A3-4F2A-9FD6-96F8384B8CCF}" type="presParOf" srcId="{C7A2F083-7FE2-4486-B1CE-B2F30B2ACC3A}" destId="{18AE56A8-1694-4DD7-ABBF-24B4B71F3FF9}" srcOrd="0" destOrd="0" presId="urn:microsoft.com/office/officeart/2024/3/layout/hArchList1"/>
    <dgm:cxn modelId="{74AE9A1C-F0C7-42C9-B290-80D8774EC314}" type="presParOf" srcId="{C7A2F083-7FE2-4486-B1CE-B2F30B2ACC3A}" destId="{4E4FC40C-D741-44AC-B1D6-30ED6148B3F0}" srcOrd="1" destOrd="0" presId="urn:microsoft.com/office/officeart/2024/3/layout/hArchList1"/>
    <dgm:cxn modelId="{98C82807-C264-485A-8BCD-8C34A37D8DF9}" type="presParOf" srcId="{0BA37FF4-2280-4BA4-B818-E682E5D86511}" destId="{299EB749-9E87-4C00-A276-055905E6DFC0}" srcOrd="1" destOrd="0" presId="urn:microsoft.com/office/officeart/2024/3/layout/hArchList1"/>
    <dgm:cxn modelId="{0EDD5AC8-EEC8-43DA-8F8E-A0E739694B09}" type="presParOf" srcId="{0BA37FF4-2280-4BA4-B818-E682E5D86511}" destId="{322FC7D5-FC14-44DB-B73D-B4A47DCE71C0}" srcOrd="2" destOrd="0" presId="urn:microsoft.com/office/officeart/2024/3/layout/hArchList1"/>
    <dgm:cxn modelId="{94D7D7FD-115C-41E2-9612-957200EB2B4F}" type="presParOf" srcId="{322FC7D5-FC14-44DB-B73D-B4A47DCE71C0}" destId="{0D2B67D6-FE3A-4BDA-ADF5-7025E75F980F}" srcOrd="0" destOrd="0" presId="urn:microsoft.com/office/officeart/2024/3/layout/hArchList1"/>
    <dgm:cxn modelId="{25FFBF08-B7F6-4A70-A87F-E5FFD232AB81}" type="presParOf" srcId="{322FC7D5-FC14-44DB-B73D-B4A47DCE71C0}" destId="{2C11C5A4-636E-4D50-B044-8A09829C48C5}" srcOrd="1" destOrd="0" presId="urn:microsoft.com/office/officeart/2024/3/layout/hArchList1"/>
    <dgm:cxn modelId="{7F230170-3335-4234-A22A-8686C5540D9D}" type="presParOf" srcId="{0BA37FF4-2280-4BA4-B818-E682E5D86511}" destId="{69FF34DE-FC9B-4D26-9B92-B276A3913D89}" srcOrd="3" destOrd="0" presId="urn:microsoft.com/office/officeart/2024/3/layout/hArchList1"/>
    <dgm:cxn modelId="{A176E2B1-E507-44AE-8F40-730A6B7FE8B3}" type="presParOf" srcId="{0BA37FF4-2280-4BA4-B818-E682E5D86511}" destId="{230584F1-8EAC-464C-A8BF-5C9AD88EE6A3}" srcOrd="4" destOrd="0" presId="urn:microsoft.com/office/officeart/2024/3/layout/hArchList1"/>
    <dgm:cxn modelId="{BFE17512-1371-4681-A8F6-67DD2A86DEA8}" type="presParOf" srcId="{230584F1-8EAC-464C-A8BF-5C9AD88EE6A3}" destId="{10582250-0547-49D0-B218-CD72BA067D6C}" srcOrd="0" destOrd="0" presId="urn:microsoft.com/office/officeart/2024/3/layout/hArchList1"/>
    <dgm:cxn modelId="{30570663-C51B-48D4-A0AE-BE5DBF975339}" type="presParOf" srcId="{230584F1-8EAC-464C-A8BF-5C9AD88EE6A3}" destId="{3D14FE86-7888-4023-AF21-533D7E9C76F6}" srcOrd="1" destOrd="0" presId="urn:microsoft.com/office/officeart/2024/3/layout/hArchList1"/>
    <dgm:cxn modelId="{0B3DADC1-8D21-4CD5-BE40-EB585C663A84}" type="presParOf" srcId="{0BA37FF4-2280-4BA4-B818-E682E5D86511}" destId="{DFDDCA9B-224A-4F63-A560-73F362540A33}" srcOrd="5" destOrd="0" presId="urn:microsoft.com/office/officeart/2024/3/layout/hArchList1"/>
    <dgm:cxn modelId="{D7C95885-1271-46CF-AB2B-6125FC72C2AB}" type="presParOf" srcId="{0BA37FF4-2280-4BA4-B818-E682E5D86511}" destId="{9F8CAF6E-8F25-4300-BF7E-B37A7D1D1D5B}" srcOrd="6" destOrd="0" presId="urn:microsoft.com/office/officeart/2024/3/layout/hArchList1"/>
    <dgm:cxn modelId="{E64456DB-7421-45A3-800C-4F3A42A5C9B8}" type="presParOf" srcId="{9F8CAF6E-8F25-4300-BF7E-B37A7D1D1D5B}" destId="{67B7D999-531E-4BA0-BE22-2F64F22740AE}" srcOrd="0" destOrd="0" presId="urn:microsoft.com/office/officeart/2024/3/layout/hArchList1"/>
    <dgm:cxn modelId="{21070D06-5EBB-4D95-8009-A92CE67A34F9}" type="presParOf" srcId="{9F8CAF6E-8F25-4300-BF7E-B37A7D1D1D5B}" destId="{759C96E6-4C3E-474E-8C80-944696961C23}" srcOrd="1" destOrd="0" presId="urn:microsoft.com/office/officeart/2024/3/layout/hArc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C1997A-CB9C-4008-8BFC-8499D6A245F8}">
      <dsp:nvSpPr>
        <dsp:cNvPr id="0" name=""/>
        <dsp:cNvSpPr/>
      </dsp:nvSpPr>
      <dsp:spPr>
        <a:xfrm>
          <a:off x="0" y="0"/>
          <a:ext cx="1811154" cy="181115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28" r="8272" b="-1"/>
          <a:stretch>
            <a:fillRect l="-38000" r="-38000"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73733DC-C3ED-4F48-83D6-F6278827A126}">
      <dsp:nvSpPr>
        <dsp:cNvPr id="0" name=""/>
        <dsp:cNvSpPr/>
      </dsp:nvSpPr>
      <dsp:spPr>
        <a:xfrm>
          <a:off x="1991154" y="0"/>
          <a:ext cx="5168597" cy="3579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2860" rIns="22860" bIns="2286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s-CO" sz="1800" kern="1200"/>
            <a:t>Centralización de Datos</a:t>
          </a:r>
        </a:p>
      </dsp:txBody>
      <dsp:txXfrm>
        <a:off x="1991154" y="0"/>
        <a:ext cx="5168597" cy="357958"/>
      </dsp:txXfrm>
    </dsp:sp>
    <dsp:sp modelId="{420856DE-C6DA-4A69-99F8-367805E57564}">
      <dsp:nvSpPr>
        <dsp:cNvPr id="0" name=""/>
        <dsp:cNvSpPr/>
      </dsp:nvSpPr>
      <dsp:spPr>
        <a:xfrm>
          <a:off x="1991154" y="357958"/>
          <a:ext cx="5168597" cy="14531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7780" rIns="17780" bIns="1778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400" kern="1200"/>
            <a:t>La información se centraliza automáticamente en plataformas de almacenamiento en la nube para análisis avanzado inmediato.</a:t>
          </a:r>
        </a:p>
      </dsp:txBody>
      <dsp:txXfrm>
        <a:off x="1991154" y="357958"/>
        <a:ext cx="5168597" cy="1453196"/>
      </dsp:txXfrm>
    </dsp:sp>
    <dsp:sp modelId="{FEAA4F75-3E9E-4C07-B752-B3260BDD3D57}">
      <dsp:nvSpPr>
        <dsp:cNvPr id="0" name=""/>
        <dsp:cNvSpPr/>
      </dsp:nvSpPr>
      <dsp:spPr>
        <a:xfrm>
          <a:off x="0" y="1956047"/>
          <a:ext cx="1811154" cy="1811154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07" r="21244" b="3"/>
          <a:stretch>
            <a:fillRect l="-39000" r="-39000"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95BCFB2-8533-4982-9755-0BDAEFCB1E91}">
      <dsp:nvSpPr>
        <dsp:cNvPr id="0" name=""/>
        <dsp:cNvSpPr/>
      </dsp:nvSpPr>
      <dsp:spPr>
        <a:xfrm>
          <a:off x="1991154" y="1956047"/>
          <a:ext cx="5168597" cy="3579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2860" rIns="22860" bIns="2286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s-CO" sz="1800" kern="1200"/>
            <a:t>Granularidad para Análisis</a:t>
          </a:r>
        </a:p>
      </dsp:txBody>
      <dsp:txXfrm>
        <a:off x="1991154" y="1956047"/>
        <a:ext cx="5168597" cy="357958"/>
      </dsp:txXfrm>
    </dsp:sp>
    <dsp:sp modelId="{378A9987-F38D-4C9E-A46C-C9E86C18E09C}">
      <dsp:nvSpPr>
        <dsp:cNvPr id="0" name=""/>
        <dsp:cNvSpPr/>
      </dsp:nvSpPr>
      <dsp:spPr>
        <a:xfrm>
          <a:off x="1991154" y="2314005"/>
          <a:ext cx="5168597" cy="14531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7780" rIns="17780" bIns="1778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400" kern="1200"/>
            <a:t>Los datos almacenados permiten análisis detallados y precisos gracias a su alta granularidad.</a:t>
          </a:r>
        </a:p>
      </dsp:txBody>
      <dsp:txXfrm>
        <a:off x="1991154" y="2314005"/>
        <a:ext cx="5168597" cy="1453196"/>
      </dsp:txXfrm>
    </dsp:sp>
    <dsp:sp modelId="{940957F5-C460-4B8B-B943-39CD261657E8}">
      <dsp:nvSpPr>
        <dsp:cNvPr id="0" name=""/>
        <dsp:cNvSpPr/>
      </dsp:nvSpPr>
      <dsp:spPr>
        <a:xfrm>
          <a:off x="0" y="3912094"/>
          <a:ext cx="1811154" cy="181115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1" r="6886" b="-3"/>
          <a:stretch>
            <a:fillRect l="-6000" r="-6000"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8E74138-D060-4518-8851-05BC3C3EFA0E}">
      <dsp:nvSpPr>
        <dsp:cNvPr id="0" name=""/>
        <dsp:cNvSpPr/>
      </dsp:nvSpPr>
      <dsp:spPr>
        <a:xfrm>
          <a:off x="1991154" y="3912094"/>
          <a:ext cx="5168597" cy="3579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2860" rIns="22860" bIns="2286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s-CO" sz="1800" kern="1200"/>
            <a:t>Seguridad y Privacidad</a:t>
          </a:r>
        </a:p>
      </dsp:txBody>
      <dsp:txXfrm>
        <a:off x="1991154" y="3912094"/>
        <a:ext cx="5168597" cy="357958"/>
      </dsp:txXfrm>
    </dsp:sp>
    <dsp:sp modelId="{E2FC6B0B-0706-4A80-900F-6CCC3B234870}">
      <dsp:nvSpPr>
        <dsp:cNvPr id="0" name=""/>
        <dsp:cNvSpPr/>
      </dsp:nvSpPr>
      <dsp:spPr>
        <a:xfrm>
          <a:off x="1991154" y="4270052"/>
          <a:ext cx="5168597" cy="14531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7780" rIns="17780" bIns="1778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400" kern="1200"/>
            <a:t>Estructuras robustas eliminan la necesidad de archivos intermedios, reduciendo riesgos de filtración y pérdida de datos.</a:t>
          </a:r>
        </a:p>
      </dsp:txBody>
      <dsp:txXfrm>
        <a:off x="1991154" y="4270052"/>
        <a:ext cx="5168597" cy="145319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AE56A8-1694-4DD7-ABBF-24B4B71F3FF9}">
      <dsp:nvSpPr>
        <dsp:cNvPr id="0" name=""/>
        <dsp:cNvSpPr/>
      </dsp:nvSpPr>
      <dsp:spPr>
        <a:xfrm>
          <a:off x="0" y="0"/>
          <a:ext cx="2531161" cy="6251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22860" rIns="22860" bIns="22860" numCol="1" spcCol="1270" anchor="t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800" kern="1200"/>
            <a:t>Optimización de Procesos</a:t>
          </a:r>
        </a:p>
      </dsp:txBody>
      <dsp:txXfrm>
        <a:off x="0" y="0"/>
        <a:ext cx="2531161" cy="625182"/>
      </dsp:txXfrm>
    </dsp:sp>
    <dsp:sp modelId="{4E4FC40C-D741-44AC-B1D6-30ED6148B3F0}">
      <dsp:nvSpPr>
        <dsp:cNvPr id="0" name=""/>
        <dsp:cNvSpPr/>
      </dsp:nvSpPr>
      <dsp:spPr>
        <a:xfrm>
          <a:off x="0" y="625182"/>
          <a:ext cx="2531161" cy="21982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7780" rIns="17780" bIns="1778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La aplicación interna digital mejora la gestión, haciendo los procesos más ágiles y eficientes en publicidad exterior.</a:t>
          </a:r>
        </a:p>
      </dsp:txBody>
      <dsp:txXfrm>
        <a:off x="0" y="625182"/>
        <a:ext cx="2531161" cy="2198256"/>
      </dsp:txXfrm>
    </dsp:sp>
    <dsp:sp modelId="{0D2B67D6-FE3A-4BDA-ADF5-7025E75F980F}">
      <dsp:nvSpPr>
        <dsp:cNvPr id="0" name=""/>
        <dsp:cNvSpPr/>
      </dsp:nvSpPr>
      <dsp:spPr>
        <a:xfrm>
          <a:off x="2784277" y="0"/>
          <a:ext cx="2531161" cy="6251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22860" rIns="22860" bIns="22860" numCol="1" spcCol="1270" anchor="t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800" kern="1200"/>
            <a:t>Reducción de Costos</a:t>
          </a:r>
        </a:p>
      </dsp:txBody>
      <dsp:txXfrm>
        <a:off x="2784277" y="0"/>
        <a:ext cx="2531161" cy="625182"/>
      </dsp:txXfrm>
    </dsp:sp>
    <dsp:sp modelId="{2C11C5A4-636E-4D50-B044-8A09829C48C5}">
      <dsp:nvSpPr>
        <dsp:cNvPr id="0" name=""/>
        <dsp:cNvSpPr/>
      </dsp:nvSpPr>
      <dsp:spPr>
        <a:xfrm>
          <a:off x="2784277" y="625182"/>
          <a:ext cx="2531161" cy="21982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7780" rIns="17780" bIns="1778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La transformación digital ayuda a disminuir gastos operativos y maximizar el uso de recursos disponibles.</a:t>
          </a:r>
        </a:p>
      </dsp:txBody>
      <dsp:txXfrm>
        <a:off x="2784277" y="625182"/>
        <a:ext cx="2531161" cy="2198256"/>
      </dsp:txXfrm>
    </dsp:sp>
    <dsp:sp modelId="{10582250-0547-49D0-B218-CD72BA067D6C}">
      <dsp:nvSpPr>
        <dsp:cNvPr id="0" name=""/>
        <dsp:cNvSpPr/>
      </dsp:nvSpPr>
      <dsp:spPr>
        <a:xfrm>
          <a:off x="5568554" y="0"/>
          <a:ext cx="2531161" cy="6251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22860" rIns="22860" bIns="22860" numCol="1" spcCol="1270" anchor="t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800" kern="1200"/>
            <a:t>Mejora en Seguridad de Datos</a:t>
          </a:r>
        </a:p>
      </dsp:txBody>
      <dsp:txXfrm>
        <a:off x="5568554" y="0"/>
        <a:ext cx="2531161" cy="625182"/>
      </dsp:txXfrm>
    </dsp:sp>
    <dsp:sp modelId="{3D14FE86-7888-4023-AF21-533D7E9C76F6}">
      <dsp:nvSpPr>
        <dsp:cNvPr id="0" name=""/>
        <dsp:cNvSpPr/>
      </dsp:nvSpPr>
      <dsp:spPr>
        <a:xfrm>
          <a:off x="5568554" y="625182"/>
          <a:ext cx="2531161" cy="21982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7780" rIns="17780" bIns="1778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La estrategia digital garantiza mayor protección y seguridad de la información sensible en la gestión publicitaria.</a:t>
          </a:r>
        </a:p>
      </dsp:txBody>
      <dsp:txXfrm>
        <a:off x="5568554" y="625182"/>
        <a:ext cx="2531161" cy="2198256"/>
      </dsp:txXfrm>
    </dsp:sp>
    <dsp:sp modelId="{67B7D999-531E-4BA0-BE22-2F64F22740AE}">
      <dsp:nvSpPr>
        <dsp:cNvPr id="0" name=""/>
        <dsp:cNvSpPr/>
      </dsp:nvSpPr>
      <dsp:spPr>
        <a:xfrm>
          <a:off x="8352831" y="0"/>
          <a:ext cx="2531161" cy="6251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22860" rIns="22860" bIns="22860" numCol="1" spcCol="1270" anchor="t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800" kern="1200"/>
            <a:t>Competitividad y Eficiencia</a:t>
          </a:r>
        </a:p>
      </dsp:txBody>
      <dsp:txXfrm>
        <a:off x="8352831" y="0"/>
        <a:ext cx="2531161" cy="625182"/>
      </dsp:txXfrm>
    </dsp:sp>
    <dsp:sp modelId="{759C96E6-4C3E-474E-8C80-944696961C23}">
      <dsp:nvSpPr>
        <dsp:cNvPr id="0" name=""/>
        <dsp:cNvSpPr/>
      </dsp:nvSpPr>
      <dsp:spPr>
        <a:xfrm>
          <a:off x="8352831" y="625182"/>
          <a:ext cx="2531161" cy="21982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7780" rIns="17780" bIns="1778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Adoptar esta estrategia es crucial para mantener ventaja competitiva y eficiencia en mercados dinámicos.</a:t>
          </a:r>
        </a:p>
      </dsp:txBody>
      <dsp:txXfrm>
        <a:off x="8352831" y="625182"/>
        <a:ext cx="2531161" cy="219825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24/3/layout/verticalVisualTextBlock1">
  <dgm:title val="Vertical Visual Text Blocks"/>
  <dgm:desc val="Pictures with short bits of text with formatted headers. Use as an easier-to-read alternative to a bulleted list."/>
  <dgm:catLst>
    <dgm:cat type="picture" pri="1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Root">
    <dgm:varLst>
      <dgm:dir/>
      <dgm:resizeHandles val="exact"/>
    </dgm:varLst>
    <dgm:choose name="BasedOnLanguageDirection">
      <dgm:if name="LeftToRight" func="var" arg="dir" op="equ" val="norm">
        <dgm:alg type="lin">
          <dgm:param type="linDir" val="fromT"/>
          <dgm:param type="vertAlign" val="t"/>
          <dgm:param type="horzAlign" val="l"/>
        </dgm:alg>
      </dgm:if>
      <dgm:else name="RightToLeft">
        <dgm:alg type="lin">
          <dgm:param type="linDir" val="fromT"/>
          <dgm:param type="vertAlign" val="t"/>
          <dgm:param type="horzAlign" val="r"/>
        </dgm:alg>
      </dgm:else>
    </dgm:choose>
    <dgm:presOf/>
    <dgm:constrLst>
      <dgm:constr type="primFontSz" for="des" forName="Subtitle" op="equ" val="18"/>
      <dgm:constr type="primFontSz" for="des" forName="Description" refType="primFontSz" refFor="des" refForName="Subtitle" op="equ" fact="0.77"/>
      <dgm:constr type="w" for="ch" forName="Composite" refType="w"/>
      <dgm:constr type="h" for="ch" forName="Composite" refType="h"/>
      <dgm:constr type="h" for="ch" forName="sibTrans" refType="h" refFor="ch" refForName="Composite" fact="0.08"/>
      <dgm:constr type="sp" refType="w" refFor="ch" refForName="Composite" op="equ" fact="0.1"/>
    </dgm:constrLst>
    <dgm:ruleLst/>
    <dgm:forEach name="DirectChildrenOfRoot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Picture" refType="w" fact="0.335"/>
          <dgm:constr type="h" for="ch" forName="Picture" refType="w" refFor="ch" refForName="Picture" op="equ"/>
          <dgm:constr type="h" for="ch" forName="Picture" refType="h" op="lte"/>
          <dgm:constr type="l" for="ch" forName="Subtitle" refType="r" refFor="ch" refForName="Picture"/>
          <dgm:constr type="lOff" for="ch" forName="Subtitle" val="5"/>
          <dgm:constr type="h" for="ch" forName="Subtitle" refType="h" fact="0.1"/>
          <dgm:constr type="t" for="ch" forName="Description" refType="b" refFor="ch" refForName="Subtitle"/>
          <dgm:constr type="l" for="ch" forName="Description" refType="r" refFor="ch" refForName="Picture"/>
          <dgm:constr type="lOff" for="ch" forName="Description" val="5"/>
        </dgm:constrLst>
        <dgm:ruleLst/>
        <dgm:layoutNode name="Picture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ubtitle" styleLbl="revTx">
          <dgm:varLst>
            <dgm:chMax val="0"/>
            <dgm:bulletEnabled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hoose name="SubtitleConstraintsBasedOnLanguageDirection">
            <dgm:if name="SubtitleIsLeftToRight" func="var" arg="dir" op="equ" val="norm">
              <dgm:constrLst>
                <dgm:constr type="h" refType="w" op="lte" fact="0.4"/>
                <dgm:constr type="lMarg"/>
                <dgm:constr type="rMarg" refType="primFontSz" fact="0.1"/>
                <dgm:constr type="tMarg" refType="primFontSz" fact="0.1"/>
                <dgm:constr type="bMarg" refType="primFontSz" fact="0.1"/>
              </dgm:constrLst>
            </dgm:if>
            <dgm:else name="SubtitleIsRightToLeft">
              <dgm:constrLst>
                <dgm:constr type="h" refType="w" op="lte" fact="0.4"/>
                <dgm:constr type="rMarg"/>
                <dgm:constr type="lMarg" refType="primFontSz" fact="0.1"/>
                <dgm:constr type="tMarg" refType="primFontSz" fact="0.1"/>
                <dgm:constr type="bMarg" refType="primFontSz" fact="0.1"/>
              </dgm:constrLst>
            </dgm:else>
          </dgm:choose>
          <dgm:ruleLst>
            <dgm:rule type="h" val="INF" fact="NaN" max="NaN"/>
            <dgm:rule type="primFontSz" val="5" fact="NaN" max="NaN"/>
          </dgm:ruleLst>
        </dgm:layoutNode>
        <dgm:layoutNode name="Description" styleLbl="revTx">
          <dgm:varLst>
            <dgm:bulletEnabled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hoose name="DescriptionConstraintsBasedOnLanguageDirection">
            <dgm:if name="DescriptionIsLeftToRight" func="var" arg="dir" op="equ" val="norm">
              <dgm:constrLst>
                <dgm:constr type="lMarg"/>
                <dgm:constr type="rMarg" refType="primFontSz" fact="0.1"/>
                <dgm:constr type="tMarg" refType="primFontSz" fact="0.1"/>
                <dgm:constr type="bMarg" refType="primFontSz" fact="0.1"/>
              </dgm:constrLst>
            </dgm:if>
            <dgm:else name="DescriptionIsRightToLeft">
              <dgm:constrLst>
                <dgm:constr type="lMarg" refType="primFontSz" fact="0.1"/>
                <dgm:constr type="rMarg"/>
                <dgm:constr type="tMarg" refType="primFontSz" fact="0.1"/>
                <dgm:constr type="bMarg" refType="primFontSz" fact="0.1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24/3/layout/hArchList1">
  <dgm:title val="Horizontal Text Blocks"/>
  <dgm:desc val="Short bits of text with formatted headers. Use as an easier-to-read alternative to a bulleted list."/>
  <dgm:catLst>
    <dgm:cat type="list" pri="100"/>
    <dgm:cat type="timeline" pri="500"/>
    <dgm:cat type="process" pri="6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vertAlign" val="t"/>
          <dgm:param type="horzAlign" val="l"/>
        </dgm:alg>
      </dgm:if>
      <dgm:else name="Name3">
        <dgm:alg type="lin">
          <dgm:param type="vertAlign" val="t"/>
          <dgm:param type="horzAlign" val="r"/>
        </dgm:alg>
      </dgm:else>
    </dgm:choose>
    <dgm:presOf/>
    <dgm:constrLst>
      <dgm:constr type="primFontSz" for="des" forName="pictRect" op="equ" val="18"/>
      <dgm:constr type="primFontSz" for="des" forName="textRect" refType="primFontSz" refFor="des" refForName="pictRect" op="equ" fact="0.77"/>
      <dgm:constr type="w" for="ch" forName="compNode" refType="w"/>
      <dgm:constr type="h" for="ch" forName="compNode" refType="h"/>
      <dgm:constr type="h" for="des" forName="pictRect" op="equ"/>
      <dgm:constr type="h" for="des" forName="pictRect" refType="primFontSz" refFor="des" refForName="pictRect" fact="3"/>
      <dgm:constr type="w" for="ch" ptType="sibTrans" refType="w" refFor="ch" refForName="compNode" op="equ" fact="0.1"/>
      <dgm:constr type="sp" refType="w" refFor="ch" refForName="compNode" op="equ" fact="0.1"/>
    </dgm:constrLst>
    <dgm:ruleLst/>
    <dgm:forEach name="Name4" axis="ch" ptType="node" cnt="20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h" for="ch" forName="pictRect" refType="h" fact="0.1"/>
          <dgm:constr type="l" for="ch" forName="pictRect"/>
          <dgm:constr type="t" for="ch" forName="pictRect"/>
          <dgm:constr type="l" for="ch" forName="textRect"/>
          <dgm:constr type="t" for="ch" forName="textRect" refType="b" refFor="ch" refForName="pictRect"/>
        </dgm:constrLst>
        <dgm:ruleLst/>
        <dgm:layoutNode name="pictRect" styleLbl="revTx">
          <dgm:varLst>
            <dgm:chMax val="0"/>
            <dgm:bulletEnabled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hoose name="choosePictRectConstraints">
            <dgm:if name="ifPictRectConstraints" func="var" arg="dir" op="equ" val="norm">
              <dgm:constrLst>
                <dgm:constr type="h" refType="w" op="lte" fact="0.4"/>
                <dgm:constr type="lMarg" val="10.8"/>
                <dgm:constr type="rMarg" refType="primFontSz" fact="0.1"/>
                <dgm:constr type="tMarg" refType="primFontSz" fact="0.1"/>
                <dgm:constr type="bMarg" refType="primFontSz" fact="0.1"/>
              </dgm:constrLst>
            </dgm:if>
            <dgm:else name="elsePictRectConstraints">
              <dgm:constrLst>
                <dgm:constr type="lMarg" refType="primFontSz" fact="0.1"/>
                <dgm:constr type="rMarg" val="10.8"/>
                <dgm:constr type="tMarg" refType="primFontSz" fact="0.1"/>
                <dgm:constr type="bMarg" refType="primFontSz" fact="0.1"/>
              </dgm:constrLst>
            </dgm:else>
          </dgm:choose>
          <dgm:ruleLst>
            <dgm:rule type="h" val="INF" fact="NaN" max="NaN"/>
            <dgm:rule type="primFontSz" val="5" fact="NaN" max="NaN"/>
          </dgm:ruleLst>
        </dgm:layoutNode>
        <dgm:layoutNode name="textRect" styleLbl="revTx">
          <dgm:varLst>
            <dgm:bulletEnabled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hoose name="chooseTextRectConstraints">
            <dgm:if name="ifTextRectConstraints" func="var" arg="dir" op="equ" val="norm">
              <dgm:constrLst>
                <dgm:constr type="lMarg" val="10.8"/>
                <dgm:constr type="rMarg" refType="primFontSz" fact="0.1"/>
                <dgm:constr type="tMarg" refType="primFontSz" fact="0.1"/>
                <dgm:constr type="bMarg" refType="primFontSz" fact="0.1"/>
              </dgm:constrLst>
            </dgm:if>
            <dgm:else name="elseTextRectConstraints">
              <dgm:constrLst>
                <dgm:constr type="lMarg" refType="primFontSz" fact="0.1"/>
                <dgm:constr type="rMarg" val="10.8"/>
                <dgm:constr type="tMarg" refType="primFontSz" fact="0.1"/>
                <dgm:constr type="bMarg" refType="primFontSz" fact="0.1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8AA2B0-2E36-4D21-8BE9-E488F171BC8E}" type="datetimeFigureOut">
              <a:rPr lang="es-CO" smtClean="0"/>
              <a:t>23/01/2026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83AE45-99BF-4A3A-A905-E108612A7FA9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175008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dirty="0"/>
              <a:t>El contenido generado por IA puede ser incorrecto.
---
Esta presentación aborda la importancia de implementar una aplicación interna para la gestión de publicidad exterior, enfocándonos en la automatización y centralización de datos para optimizar procesos, reducir costos y mejorar la seguridad de la información.
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27B674-415D-429D-B871-2E4BFA0683DB}" type="slidenum">
              <a:rPr lang="es-CO" smtClean="0"/>
              <a:t>1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9667392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/>
              <a:t>
---
Reducción del 80% en carga operativa: El sistema automatiza el flujo interno de actualización de registros, permitiendo que el tiempo humano se reasigne al monitoreo de la competencia.
Cero Costos de Infraestructura: La aplicación está diseñada para ejecutarse localmente, eliminando gastos adicionales de servidores o licencias externas.
Origen de imagen: biblioteca de contenido de Microsoft 365
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27B674-415D-429D-B871-2E4BFA0683DB}" type="slidenum">
              <a:rPr lang="es-CO" smtClean="0"/>
              <a:t>2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8159165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/>
              <a:t>
---
Automatización de Facturación: El equipo de OOH ahora cuenta con un módulo interactivo que facilita la creación y actualización de reportes mensuales, minimizando la entrada manual de datos.
Validación y Precisión: Se implementó un sistema de validación que evita errores de duplicación. A diferencia del método anterior, ahora es posible actualizar fechas e imágenes sin perder la trazabilidad ni la referencia del registro original.
Origen de imagen: biblioteca de contenido de Microsoft 365
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27B674-415D-429D-B871-2E4BFA0683DB}" type="slidenum">
              <a:rPr lang="es-CO" smtClean="0"/>
              <a:t>3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618717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/>
              <a:t>
---
Granularidad de Datos: La información se centraliza automáticamente en BigQuery y respaldos en Cloud Storage, garantizando que los datos estén disponibles para análisis avanzado de forma inmediata.
</a:t>
            </a:r>
          </a:p>
          <a:p>
            <a:r>
              <a:rPr lang="es-CO"/>
              <a:t>
Seguridad y Privacidad: Al contar con una estructura de base de datos robusta, eliminamos la necesidad de que el equipo cree manualmente archivos intermedios para filtrar información sensible, reduciendo el riesgo de filtración o pérdida de datos.
Origen de imagen: biblioteca de contenido de Microsoft 365
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27B674-415D-429D-B871-2E4BFA0683DB}" type="slidenum">
              <a:rPr lang="es-CO" smtClean="0"/>
              <a:t>4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9251316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/>
              <a:t>La transformación digital mediante una aplicación interna en la gestión de publicidad exterior optimiza procesos, reduce costos y mejora la seguridad de los datos. Esta estrategia es clave para mantener competitividad y eficiencia en un mercado en constante evolución.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27B674-415D-429D-B871-2E4BFA0683DB}" type="slidenum">
              <a:rPr lang="es-CO" smtClean="0"/>
              <a:t>5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223070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1172" y="3425399"/>
            <a:ext cx="7685140" cy="2621154"/>
          </a:xfrm>
        </p:spPr>
        <p:txBody>
          <a:bodyPr anchor="b">
            <a:noAutofit/>
          </a:bodyPr>
          <a:lstStyle>
            <a:lvl1pPr algn="l">
              <a:defRPr sz="72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1172" y="415057"/>
            <a:ext cx="7685139" cy="1414091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04EF954-66B1-4168-AF40-97F3DAF43FC4}" type="datetime1">
              <a:rPr lang="en-US" smtClean="0"/>
              <a:t>1/23/2026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4C450F2-3BB4-4AE4-8A35-A9D7AEA4C850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17395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2160">
          <p15:clr>
            <a:srgbClr val="FBAE40"/>
          </p15:clr>
        </p15:guide>
        <p15:guide id="4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91006" y="998230"/>
            <a:ext cx="3951469" cy="1947672"/>
          </a:xfrm>
        </p:spPr>
        <p:txBody>
          <a:bodyPr anchor="b">
            <a:no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DD60ACDC-1760-F721-E270-0D2FC4872D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7002464" cy="6399152"/>
          </a:xfrm>
          <a:custGeom>
            <a:avLst/>
            <a:gdLst>
              <a:gd name="connsiteX0" fmla="*/ 0 w 7002464"/>
              <a:gd name="connsiteY0" fmla="*/ 0 h 6399152"/>
              <a:gd name="connsiteX1" fmla="*/ 7002464 w 7002464"/>
              <a:gd name="connsiteY1" fmla="*/ 0 h 6399152"/>
              <a:gd name="connsiteX2" fmla="*/ 7002464 w 7002464"/>
              <a:gd name="connsiteY2" fmla="*/ 5797156 h 6399152"/>
              <a:gd name="connsiteX3" fmla="*/ 6400468 w 7002464"/>
              <a:gd name="connsiteY3" fmla="*/ 6399152 h 6399152"/>
              <a:gd name="connsiteX4" fmla="*/ 0 w 7002464"/>
              <a:gd name="connsiteY4" fmla="*/ 6399152 h 6399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02464" h="6399152">
                <a:moveTo>
                  <a:pt x="0" y="0"/>
                </a:moveTo>
                <a:lnTo>
                  <a:pt x="7002464" y="0"/>
                </a:lnTo>
                <a:lnTo>
                  <a:pt x="7002464" y="5797156"/>
                </a:lnTo>
                <a:cubicBezTo>
                  <a:pt x="7002464" y="6129629"/>
                  <a:pt x="6732941" y="6399152"/>
                  <a:pt x="6400468" y="6399152"/>
                </a:cubicBezTo>
                <a:lnTo>
                  <a:pt x="0" y="6399152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691007" y="3099815"/>
            <a:ext cx="3951469" cy="3084599"/>
          </a:xfrm>
        </p:spPr>
        <p:txBody>
          <a:bodyPr>
            <a:normAutofit/>
          </a:bodyPr>
          <a:lstStyle>
            <a:lvl1pPr marL="342900" indent="-342900">
              <a:buFont typeface="+mj-lt"/>
              <a:buAutoNum type="arabicPeriod"/>
              <a:defRPr sz="1800"/>
            </a:lvl1pPr>
            <a:lvl2pPr marL="571500" indent="-342900">
              <a:buFont typeface="+mj-lt"/>
              <a:buAutoNum type="alphaLcPeriod"/>
              <a:defRPr sz="1600"/>
            </a:lvl2pPr>
            <a:lvl3pPr marL="800100" indent="-342900">
              <a:buFont typeface="+mj-lt"/>
              <a:buAutoNum type="romanLcPeriod"/>
              <a:defRPr sz="1400"/>
            </a:lvl3pPr>
            <a:lvl4pPr marL="914400" indent="-228600">
              <a:buFont typeface="+mj-lt"/>
              <a:buAutoNum type="arabicParenR"/>
              <a:defRPr sz="1200"/>
            </a:lvl4pPr>
            <a:lvl5pPr marL="1143000" indent="-228600">
              <a:buFont typeface="+mj-lt"/>
              <a:buAutoNum type="alphaLcParenR"/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747D10D-DAA6-49BD-BCDC-42DE71F72A89}" type="datetime1">
              <a:rPr lang="en-US" smtClean="0"/>
              <a:t>1/23/2026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34614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4984" y="2478024"/>
            <a:ext cx="4325112" cy="2454796"/>
          </a:xfrm>
        </p:spPr>
        <p:txBody>
          <a:bodyPr anchor="t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D633F00-464B-3088-812A-40496FD1021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73800" y="2478024"/>
            <a:ext cx="4325112" cy="2454796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dirty="0"/>
            </a:lvl1pPr>
            <a:lvl2pPr marL="228600" indent="0">
              <a:buNone/>
              <a:defRPr lang="en-US" dirty="0"/>
            </a:lvl2pPr>
            <a:lvl3pPr marL="457200" indent="0">
              <a:buNone/>
              <a:defRPr lang="en-US" dirty="0"/>
            </a:lvl3pPr>
            <a:lvl4pPr marL="685800" indent="0">
              <a:buNone/>
              <a:defRPr lang="en-US" dirty="0"/>
            </a:lvl4pPr>
            <a:lvl5pPr marL="914400" indent="0">
              <a:buNone/>
              <a:defRPr lang="en-US" dirty="0"/>
            </a:lvl5pPr>
          </a:lstStyle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31313"/>
                </a:solidFill>
                <a:effectLst/>
                <a:uLnTx/>
                <a:uFillTx/>
                <a:latin typeface="Neue Haas Grotesk Text Pro"/>
                <a:ea typeface="+mn-ea"/>
                <a:cs typeface="+mn-cs"/>
              </a:rPr>
              <a:t>Click to edit Master text styles</a:t>
            </a:r>
          </a:p>
          <a:p>
            <a:pPr marL="4572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131313"/>
                </a:solidFill>
                <a:effectLst/>
                <a:uLnTx/>
                <a:uFillTx/>
                <a:latin typeface="Neue Haas Grotesk Text Pro"/>
                <a:ea typeface="+mn-ea"/>
                <a:cs typeface="+mn-cs"/>
              </a:rPr>
              <a:t>Second level</a:t>
            </a:r>
          </a:p>
          <a:p>
            <a:pPr marL="6858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131313"/>
                </a:solidFill>
                <a:effectLst/>
                <a:uLnTx/>
                <a:uFillTx/>
                <a:latin typeface="Neue Haas Grotesk Text Pro"/>
                <a:ea typeface="+mn-ea"/>
                <a:cs typeface="+mn-cs"/>
              </a:rPr>
              <a:t>Third level</a:t>
            </a:r>
          </a:p>
          <a:p>
            <a:pPr marL="9144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31313"/>
                </a:solidFill>
                <a:effectLst/>
                <a:uLnTx/>
                <a:uFillTx/>
                <a:latin typeface="Neue Haas Grotesk Text Pro"/>
                <a:ea typeface="+mn-ea"/>
                <a:cs typeface="+mn-cs"/>
              </a:rPr>
              <a:t>Fourth level</a:t>
            </a:r>
          </a:p>
          <a:p>
            <a:pPr marL="11430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131313"/>
                </a:solidFill>
                <a:effectLst/>
                <a:uLnTx/>
                <a:uFillTx/>
                <a:latin typeface="Neue Haas Grotesk Text Pro"/>
                <a:ea typeface="+mn-ea"/>
                <a:cs typeface="+mn-cs"/>
              </a:rPr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9C55D-C47D-42B9-AD20-3E2CCE08596C}" type="datetime1">
              <a:rPr lang="en-US" smtClean="0"/>
              <a:t>1/23/2026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40094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4984" y="2039112"/>
            <a:ext cx="3813048" cy="353872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42D62A0-8127-CE86-0633-0D65E1E136F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22392" y="2039112"/>
            <a:ext cx="5047488" cy="3538728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/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A44AD-1FB0-4882-B380-D102D5E41B49}" type="datetime1">
              <a:rPr lang="en-US" smtClean="0"/>
              <a:t>1/23/2026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53074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1600200"/>
            <a:ext cx="4142232" cy="463600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FB4667A-FE47-8556-FD3A-55FDBA801D7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22392" y="1600200"/>
            <a:ext cx="5788152" cy="4636008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FD0E9-BB2A-40F4-9FCA-339953EA9BCB}" type="datetime1">
              <a:rPr lang="en-US" smtClean="0"/>
              <a:t>1/23/2026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05269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7" y="640079"/>
            <a:ext cx="4032505" cy="3621024"/>
          </a:xfrm>
        </p:spPr>
        <p:txBody>
          <a:bodyPr anchor="t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C71126E-AEFA-B45A-CD39-AC1315E0333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22392" y="640715"/>
            <a:ext cx="5968098" cy="57197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2DCE86-7B4C-43EC-801D-4B957536C306}" type="datetime1">
              <a:rPr lang="en-US" smtClean="0"/>
              <a:t>1/23/2026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01525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640080"/>
            <a:ext cx="3493008" cy="3621024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6F072A2-EBC7-B7EA-DA98-BAC0AA46E7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425696" y="640080"/>
            <a:ext cx="7159752" cy="5724144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3FCD9-BE24-4676-9D2E-63D9ED82EDA2}" type="datetime1">
              <a:rPr lang="en-US" smtClean="0"/>
              <a:t>1/23/2026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97065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ly (Ma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-1325880"/>
            <a:ext cx="10515600" cy="1325880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" y="329450"/>
            <a:ext cx="11924209" cy="61991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A290A-121B-47D5-B4CD-63E70D76A5D5}" type="datetime1">
              <a:rPr lang="en-US" smtClean="0"/>
              <a:t>1/23/2026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105123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Photo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603504"/>
            <a:ext cx="4480560" cy="152704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29767" y="2276856"/>
            <a:ext cx="4480560" cy="404164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CE823DF8-AABE-3B17-254E-81CD7CA2B5B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737594" y="0"/>
            <a:ext cx="6454406" cy="6399152"/>
          </a:xfrm>
          <a:custGeom>
            <a:avLst/>
            <a:gdLst>
              <a:gd name="connsiteX0" fmla="*/ 0 w 6454406"/>
              <a:gd name="connsiteY0" fmla="*/ 0 h 6399152"/>
              <a:gd name="connsiteX1" fmla="*/ 6454406 w 6454406"/>
              <a:gd name="connsiteY1" fmla="*/ 0 h 6399152"/>
              <a:gd name="connsiteX2" fmla="*/ 6454406 w 6454406"/>
              <a:gd name="connsiteY2" fmla="*/ 6399152 h 6399152"/>
              <a:gd name="connsiteX3" fmla="*/ 601995 w 6454406"/>
              <a:gd name="connsiteY3" fmla="*/ 6399152 h 6399152"/>
              <a:gd name="connsiteX4" fmla="*/ 0 w 6454406"/>
              <a:gd name="connsiteY4" fmla="*/ 5797156 h 6399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54406" h="6399152">
                <a:moveTo>
                  <a:pt x="0" y="0"/>
                </a:moveTo>
                <a:lnTo>
                  <a:pt x="6454406" y="0"/>
                </a:lnTo>
                <a:lnTo>
                  <a:pt x="6454406" y="6399152"/>
                </a:lnTo>
                <a:lnTo>
                  <a:pt x="601995" y="6399152"/>
                </a:lnTo>
                <a:cubicBezTo>
                  <a:pt x="269522" y="6399152"/>
                  <a:pt x="0" y="6129629"/>
                  <a:pt x="0" y="5797156"/>
                </a:cubicBez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0A58D8-7EDF-40A6-A98C-8CBDF59A319E}" type="datetime1">
              <a:rPr lang="en-US" smtClean="0"/>
              <a:t>1/23/2026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544361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Photo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6328" y="601755"/>
            <a:ext cx="4389120" cy="152704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6F26914B-7405-10AB-A859-8165D7B1A93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1"/>
            <a:ext cx="6591300" cy="6410303"/>
          </a:xfrm>
          <a:custGeom>
            <a:avLst/>
            <a:gdLst>
              <a:gd name="connsiteX0" fmla="*/ 0 w 6591300"/>
              <a:gd name="connsiteY0" fmla="*/ 0 h 6410303"/>
              <a:gd name="connsiteX1" fmla="*/ 6591300 w 6591300"/>
              <a:gd name="connsiteY1" fmla="*/ 0 h 6410303"/>
              <a:gd name="connsiteX2" fmla="*/ 6591300 w 6591300"/>
              <a:gd name="connsiteY2" fmla="*/ 5807073 h 6410303"/>
              <a:gd name="connsiteX3" fmla="*/ 5988070 w 6591300"/>
              <a:gd name="connsiteY3" fmla="*/ 6410303 h 6410303"/>
              <a:gd name="connsiteX4" fmla="*/ 0 w 6591300"/>
              <a:gd name="connsiteY4" fmla="*/ 6410303 h 6410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91300" h="6410303">
                <a:moveTo>
                  <a:pt x="0" y="0"/>
                </a:moveTo>
                <a:lnTo>
                  <a:pt x="6591300" y="0"/>
                </a:lnTo>
                <a:lnTo>
                  <a:pt x="6591300" y="5807073"/>
                </a:lnTo>
                <a:cubicBezTo>
                  <a:pt x="6591300" y="6140228"/>
                  <a:pt x="6321225" y="6410303"/>
                  <a:pt x="5988070" y="6410303"/>
                </a:cubicBezTo>
                <a:lnTo>
                  <a:pt x="0" y="6410303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196328" y="2276856"/>
            <a:ext cx="4389120" cy="404164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16DF7C3E-B5DF-4043-B2F9-CD94B277B81B}" type="datetime1">
              <a:rPr lang="en-US" smtClean="0"/>
              <a:t>1/23/2026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837437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Photo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603504"/>
            <a:ext cx="3401568" cy="152704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29768" y="2276856"/>
            <a:ext cx="3401568" cy="4041648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8FA1BA0-D099-705F-F85E-3FBC782F765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502843" y="2"/>
            <a:ext cx="7689157" cy="6399151"/>
          </a:xfrm>
          <a:custGeom>
            <a:avLst/>
            <a:gdLst>
              <a:gd name="connsiteX0" fmla="*/ 0 w 7689157"/>
              <a:gd name="connsiteY0" fmla="*/ 0 h 6399151"/>
              <a:gd name="connsiteX1" fmla="*/ 7689157 w 7689157"/>
              <a:gd name="connsiteY1" fmla="*/ 0 h 6399151"/>
              <a:gd name="connsiteX2" fmla="*/ 7689157 w 7689157"/>
              <a:gd name="connsiteY2" fmla="*/ 6399151 h 6399151"/>
              <a:gd name="connsiteX3" fmla="*/ 601997 w 7689157"/>
              <a:gd name="connsiteY3" fmla="*/ 6399151 h 6399151"/>
              <a:gd name="connsiteX4" fmla="*/ 0 w 7689157"/>
              <a:gd name="connsiteY4" fmla="*/ 5797155 h 6399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89157" h="6399151">
                <a:moveTo>
                  <a:pt x="0" y="0"/>
                </a:moveTo>
                <a:lnTo>
                  <a:pt x="7689157" y="0"/>
                </a:lnTo>
                <a:lnTo>
                  <a:pt x="7689157" y="6399151"/>
                </a:lnTo>
                <a:lnTo>
                  <a:pt x="601997" y="6399151"/>
                </a:lnTo>
                <a:cubicBezTo>
                  <a:pt x="269523" y="6399151"/>
                  <a:pt x="0" y="6129628"/>
                  <a:pt x="0" y="5797155"/>
                </a:cubicBez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84F04B89-F088-43E2-8F95-5A2E5E9F612E}" type="datetime1">
              <a:rPr lang="en-US" smtClean="0"/>
              <a:t>1/23/2026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62368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D06AF-EF87-8489-2C82-DEB90B7EF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172" y="553616"/>
            <a:ext cx="7914087" cy="4008859"/>
          </a:xfrm>
        </p:spPr>
        <p:txBody>
          <a:bodyPr anchor="t">
            <a:normAutofit/>
          </a:bodyPr>
          <a:lstStyle>
            <a:lvl1pPr>
              <a:defRPr sz="600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8E5678-CA38-1318-9EA2-5E0A4F9A59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1172" y="5088156"/>
            <a:ext cx="7914087" cy="1166648"/>
          </a:xfrm>
        </p:spPr>
        <p:txBody>
          <a:bodyPr anchor="b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E99186-7E5A-60AF-DE69-5C7DA71611A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1172" y="6490524"/>
            <a:ext cx="2841959" cy="336141"/>
          </a:xfrm>
        </p:spPr>
        <p:txBody>
          <a:bodyPr/>
          <a:lstStyle/>
          <a:p>
            <a:fld id="{26233410-150A-4A72-BF63-6D3ACBC30148}" type="datetime1">
              <a:rPr lang="en-US" smtClean="0"/>
              <a:t>1/23/2026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FA13D1-1FBA-E820-323B-77B41F1A6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93370" y="6490524"/>
            <a:ext cx="2662834" cy="336141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39BE85-85F6-4636-C651-D87CC969A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C450F2-3BB4-4AE4-8A35-A9D7AEA4C850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676823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Photo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21040" y="603504"/>
            <a:ext cx="3401568" cy="152704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F44EE1A0-D83B-FE6C-4495-F55C5070D5D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7734300" cy="6399152"/>
          </a:xfrm>
          <a:custGeom>
            <a:avLst/>
            <a:gdLst>
              <a:gd name="connsiteX0" fmla="*/ 0 w 7734300"/>
              <a:gd name="connsiteY0" fmla="*/ 0 h 6399152"/>
              <a:gd name="connsiteX1" fmla="*/ 7734300 w 7734300"/>
              <a:gd name="connsiteY1" fmla="*/ 0 h 6399152"/>
              <a:gd name="connsiteX2" fmla="*/ 7734300 w 7734300"/>
              <a:gd name="connsiteY2" fmla="*/ 5797156 h 6399152"/>
              <a:gd name="connsiteX3" fmla="*/ 7132304 w 7734300"/>
              <a:gd name="connsiteY3" fmla="*/ 6399152 h 6399152"/>
              <a:gd name="connsiteX4" fmla="*/ 0 w 7734300"/>
              <a:gd name="connsiteY4" fmla="*/ 6399152 h 6399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34300" h="6399152">
                <a:moveTo>
                  <a:pt x="0" y="0"/>
                </a:moveTo>
                <a:lnTo>
                  <a:pt x="7734300" y="0"/>
                </a:lnTo>
                <a:lnTo>
                  <a:pt x="7734300" y="5797156"/>
                </a:lnTo>
                <a:cubicBezTo>
                  <a:pt x="7734300" y="6129629"/>
                  <a:pt x="7464777" y="6399152"/>
                  <a:pt x="7132304" y="6399152"/>
                </a:cubicBezTo>
                <a:lnTo>
                  <a:pt x="0" y="6399152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21040" y="2276856"/>
            <a:ext cx="3401568" cy="4041648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A0FCFF8D-E3E3-4D6C-85D1-1D24204FD961}" type="datetime1">
              <a:rPr lang="en-US" smtClean="0"/>
              <a:t>1/23/2026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337679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Photo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4162318"/>
            <a:ext cx="2953618" cy="189280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77640" y="4162318"/>
            <a:ext cx="7772400" cy="2240280"/>
          </a:xfrm>
        </p:spPr>
        <p:txBody>
          <a:bodyPr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514350" indent="-285750">
              <a:buFont typeface="Arial" panose="020B0604020202020204" pitchFamily="34" charset="0"/>
              <a:buChar char="•"/>
              <a:defRPr sz="1600"/>
            </a:lvl2pPr>
            <a:lvl3pPr marL="742950" indent="-285750">
              <a:buFont typeface="Arial" panose="020B0604020202020204" pitchFamily="34" charset="0"/>
              <a:buChar char="•"/>
              <a:defRPr sz="1400"/>
            </a:lvl3pPr>
            <a:lvl4pPr marL="857250" indent="-171450">
              <a:buFont typeface="Arial" panose="020B0604020202020204" pitchFamily="34" charset="0"/>
              <a:buChar char="•"/>
              <a:defRPr sz="1200"/>
            </a:lvl4pPr>
            <a:lvl5pPr marL="1085850" indent="-171450"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0696DEB7-ADC8-3E90-7A63-F11D6535D0E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1750040" cy="3806246"/>
          </a:xfrm>
          <a:custGeom>
            <a:avLst/>
            <a:gdLst>
              <a:gd name="connsiteX0" fmla="*/ 0 w 11733150"/>
              <a:gd name="connsiteY0" fmla="*/ 0 h 3806246"/>
              <a:gd name="connsiteX1" fmla="*/ 11733150 w 11733150"/>
              <a:gd name="connsiteY1" fmla="*/ 0 h 3806246"/>
              <a:gd name="connsiteX2" fmla="*/ 11733150 w 11733150"/>
              <a:gd name="connsiteY2" fmla="*/ 3204250 h 3806246"/>
              <a:gd name="connsiteX3" fmla="*/ 11131154 w 11733150"/>
              <a:gd name="connsiteY3" fmla="*/ 3806246 h 3806246"/>
              <a:gd name="connsiteX4" fmla="*/ 0 w 11733150"/>
              <a:gd name="connsiteY4" fmla="*/ 3806246 h 38062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733150" h="3806246">
                <a:moveTo>
                  <a:pt x="0" y="0"/>
                </a:moveTo>
                <a:lnTo>
                  <a:pt x="11733150" y="0"/>
                </a:lnTo>
                <a:lnTo>
                  <a:pt x="11733150" y="3204250"/>
                </a:lnTo>
                <a:cubicBezTo>
                  <a:pt x="11733150" y="3536723"/>
                  <a:pt x="11463627" y="3806246"/>
                  <a:pt x="11131154" y="3806246"/>
                </a:cubicBezTo>
                <a:lnTo>
                  <a:pt x="0" y="3806246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9AD81-0F74-4052-9D15-1FCBE10FF531}" type="datetime1">
              <a:rPr lang="en-US" smtClean="0"/>
              <a:t>1/23/2026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436162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Photo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561425"/>
            <a:ext cx="2953618" cy="189280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77640" y="561425"/>
            <a:ext cx="7772400" cy="2240280"/>
          </a:xfrm>
        </p:spPr>
        <p:txBody>
          <a:bodyPr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514350" indent="-285750">
              <a:buFont typeface="Arial" panose="020B0604020202020204" pitchFamily="34" charset="0"/>
              <a:buChar char="•"/>
              <a:defRPr sz="1600"/>
            </a:lvl2pPr>
            <a:lvl3pPr marL="742950" indent="-285750">
              <a:buFont typeface="Arial" panose="020B0604020202020204" pitchFamily="34" charset="0"/>
              <a:buChar char="•"/>
              <a:defRPr sz="1400"/>
            </a:lvl3pPr>
            <a:lvl4pPr marL="857250" indent="-171450">
              <a:buFont typeface="Arial" panose="020B0604020202020204" pitchFamily="34" charset="0"/>
              <a:buChar char="•"/>
              <a:defRPr sz="1200"/>
            </a:lvl4pPr>
            <a:lvl5pPr marL="1085850" indent="-171450"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20558516-7088-BB33-D6DC-15ED4C60CBA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41960" y="3067414"/>
            <a:ext cx="11750040" cy="3790586"/>
          </a:xfrm>
          <a:custGeom>
            <a:avLst/>
            <a:gdLst>
              <a:gd name="connsiteX0" fmla="*/ 603695 w 11750040"/>
              <a:gd name="connsiteY0" fmla="*/ 0 h 3790586"/>
              <a:gd name="connsiteX1" fmla="*/ 11750040 w 11750040"/>
              <a:gd name="connsiteY1" fmla="*/ 0 h 3790586"/>
              <a:gd name="connsiteX2" fmla="*/ 11750040 w 11750040"/>
              <a:gd name="connsiteY2" fmla="*/ 3790586 h 3790586"/>
              <a:gd name="connsiteX3" fmla="*/ 0 w 11750040"/>
              <a:gd name="connsiteY3" fmla="*/ 3790586 h 3790586"/>
              <a:gd name="connsiteX4" fmla="*/ 0 w 11750040"/>
              <a:gd name="connsiteY4" fmla="*/ 603695 h 3790586"/>
              <a:gd name="connsiteX5" fmla="*/ 603695 w 11750040"/>
              <a:gd name="connsiteY5" fmla="*/ 0 h 37905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750040" h="3790586">
                <a:moveTo>
                  <a:pt x="603695" y="0"/>
                </a:moveTo>
                <a:lnTo>
                  <a:pt x="11750040" y="0"/>
                </a:lnTo>
                <a:lnTo>
                  <a:pt x="11750040" y="3790586"/>
                </a:lnTo>
                <a:lnTo>
                  <a:pt x="0" y="3790586"/>
                </a:lnTo>
                <a:lnTo>
                  <a:pt x="0" y="603695"/>
                </a:lnTo>
                <a:cubicBezTo>
                  <a:pt x="0" y="270283"/>
                  <a:pt x="270283" y="0"/>
                  <a:pt x="603695" y="0"/>
                </a:cubicBez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40460"/>
            <a:ext cx="3494314" cy="338328"/>
          </a:xfrm>
        </p:spPr>
        <p:txBody>
          <a:bodyPr/>
          <a:lstStyle/>
          <a:p>
            <a:fld id="{58567813-D47B-4BA9-A366-45E7794B6608}" type="datetime1">
              <a:rPr lang="en-US" smtClean="0"/>
              <a:t>1/23/2026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76521" y="40460"/>
            <a:ext cx="2805405" cy="338328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2162" y="40460"/>
            <a:ext cx="429207" cy="338328"/>
          </a:xfrm>
        </p:spPr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358781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Photo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1896" y="1078992"/>
            <a:ext cx="3273552" cy="1947672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8073E866-A871-62F7-1E54-F2A44278F83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7734300" cy="6399152"/>
          </a:xfrm>
          <a:custGeom>
            <a:avLst/>
            <a:gdLst>
              <a:gd name="connsiteX0" fmla="*/ 0 w 7734300"/>
              <a:gd name="connsiteY0" fmla="*/ 0 h 6399152"/>
              <a:gd name="connsiteX1" fmla="*/ 7734300 w 7734300"/>
              <a:gd name="connsiteY1" fmla="*/ 0 h 6399152"/>
              <a:gd name="connsiteX2" fmla="*/ 7734300 w 7734300"/>
              <a:gd name="connsiteY2" fmla="*/ 5797156 h 6399152"/>
              <a:gd name="connsiteX3" fmla="*/ 7132304 w 7734300"/>
              <a:gd name="connsiteY3" fmla="*/ 6399152 h 6399152"/>
              <a:gd name="connsiteX4" fmla="*/ 0 w 7734300"/>
              <a:gd name="connsiteY4" fmla="*/ 6399152 h 6399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34300" h="6399152">
                <a:moveTo>
                  <a:pt x="0" y="0"/>
                </a:moveTo>
                <a:lnTo>
                  <a:pt x="7734300" y="0"/>
                </a:lnTo>
                <a:lnTo>
                  <a:pt x="7734300" y="5797156"/>
                </a:lnTo>
                <a:cubicBezTo>
                  <a:pt x="7734300" y="6129629"/>
                  <a:pt x="7464777" y="6399152"/>
                  <a:pt x="7132304" y="6399152"/>
                </a:cubicBezTo>
                <a:lnTo>
                  <a:pt x="0" y="6399152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11896" y="3099816"/>
            <a:ext cx="3273552" cy="2953512"/>
          </a:xfrm>
        </p:spPr>
        <p:txBody>
          <a:bodyPr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600"/>
            </a:lvl1pPr>
            <a:lvl2pPr marL="514350" indent="-285750">
              <a:buFont typeface="Arial" panose="020B0604020202020204" pitchFamily="34" charset="0"/>
              <a:buChar char="•"/>
              <a:defRPr sz="1400"/>
            </a:lvl2pPr>
            <a:lvl3pPr marL="628650" indent="-171450">
              <a:buFont typeface="Arial" panose="020B0604020202020204" pitchFamily="34" charset="0"/>
              <a:buChar char="•"/>
              <a:defRPr sz="1200"/>
            </a:lvl3pPr>
            <a:lvl4pPr marL="857250" indent="-171450">
              <a:buFont typeface="Arial" panose="020B0604020202020204" pitchFamily="34" charset="0"/>
              <a:buChar char="•"/>
              <a:defRPr sz="1100"/>
            </a:lvl4pPr>
            <a:lvl5pPr marL="1085850" indent="-171450">
              <a:buFont typeface="Arial" panose="020B0604020202020204" pitchFamily="34" charset="0"/>
              <a:buChar char="•"/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D3C75A4F-7395-44C0-9A76-83F0F6EA512A}" type="datetime1">
              <a:rPr lang="en-US" smtClean="0"/>
              <a:t>1/23/2026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920505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Photo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5111854"/>
            <a:ext cx="3945468" cy="138988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584372" y="5111854"/>
            <a:ext cx="6168356" cy="1389888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1400"/>
            </a:lvl1pPr>
            <a:lvl2pPr marL="228600" indent="0">
              <a:buFont typeface="Arial" panose="020B0604020202020204" pitchFamily="34" charset="0"/>
              <a:buNone/>
              <a:defRPr sz="1200"/>
            </a:lvl2pPr>
            <a:lvl3pPr marL="457200" indent="0">
              <a:buFont typeface="Arial" panose="020B0604020202020204" pitchFamily="34" charset="0"/>
              <a:buNone/>
              <a:defRPr sz="1100"/>
            </a:lvl3pPr>
            <a:lvl4pPr marL="685800" indent="0">
              <a:buFont typeface="Arial" panose="020B0604020202020204" pitchFamily="34" charset="0"/>
              <a:buNone/>
              <a:defRPr sz="1050"/>
            </a:lvl4pPr>
            <a:lvl5pPr marL="914400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15B30A2-D0D1-DED2-1133-A673CEA16AE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1750040" cy="4724868"/>
          </a:xfrm>
          <a:custGeom>
            <a:avLst/>
            <a:gdLst>
              <a:gd name="connsiteX0" fmla="*/ 0 w 11750040"/>
              <a:gd name="connsiteY0" fmla="*/ 0 h 4724868"/>
              <a:gd name="connsiteX1" fmla="*/ 11750040 w 11750040"/>
              <a:gd name="connsiteY1" fmla="*/ 0 h 4724868"/>
              <a:gd name="connsiteX2" fmla="*/ 11750040 w 11750040"/>
              <a:gd name="connsiteY2" fmla="*/ 4122872 h 4724868"/>
              <a:gd name="connsiteX3" fmla="*/ 11148044 w 11750040"/>
              <a:gd name="connsiteY3" fmla="*/ 4724868 h 4724868"/>
              <a:gd name="connsiteX4" fmla="*/ 0 w 11750040"/>
              <a:gd name="connsiteY4" fmla="*/ 4724868 h 4724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750040" h="4724868">
                <a:moveTo>
                  <a:pt x="0" y="0"/>
                </a:moveTo>
                <a:lnTo>
                  <a:pt x="11750040" y="0"/>
                </a:lnTo>
                <a:lnTo>
                  <a:pt x="11750040" y="4122872"/>
                </a:lnTo>
                <a:cubicBezTo>
                  <a:pt x="11750040" y="4455345"/>
                  <a:pt x="11480517" y="4724868"/>
                  <a:pt x="11148044" y="4724868"/>
                </a:cubicBezTo>
                <a:lnTo>
                  <a:pt x="0" y="4724868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EEDCC-520A-464B-900A-5F7E0E1FFC43}" type="datetime1">
              <a:rPr lang="en-US" smtClean="0"/>
              <a:t>1/23/2026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091500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0408" y="548640"/>
            <a:ext cx="6035040" cy="1143000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C1AB8ED2-AD91-CB22-5624-BD41AB32529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4844052" cy="6399152"/>
          </a:xfrm>
          <a:custGeom>
            <a:avLst/>
            <a:gdLst>
              <a:gd name="connsiteX0" fmla="*/ 0 w 4844052"/>
              <a:gd name="connsiteY0" fmla="*/ 0 h 6399152"/>
              <a:gd name="connsiteX1" fmla="*/ 4844052 w 4844052"/>
              <a:gd name="connsiteY1" fmla="*/ 0 h 6399152"/>
              <a:gd name="connsiteX2" fmla="*/ 4844052 w 4844052"/>
              <a:gd name="connsiteY2" fmla="*/ 5795922 h 6399152"/>
              <a:gd name="connsiteX3" fmla="*/ 4240822 w 4844052"/>
              <a:gd name="connsiteY3" fmla="*/ 6399152 h 6399152"/>
              <a:gd name="connsiteX4" fmla="*/ 0 w 4844052"/>
              <a:gd name="connsiteY4" fmla="*/ 6399152 h 6399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44052" h="6399152">
                <a:moveTo>
                  <a:pt x="0" y="0"/>
                </a:moveTo>
                <a:lnTo>
                  <a:pt x="4844052" y="0"/>
                </a:lnTo>
                <a:lnTo>
                  <a:pt x="4844052" y="5795922"/>
                </a:lnTo>
                <a:cubicBezTo>
                  <a:pt x="4844052" y="6129077"/>
                  <a:pt x="4573977" y="6399152"/>
                  <a:pt x="4240822" y="6399152"/>
                </a:cubicBezTo>
                <a:lnTo>
                  <a:pt x="0" y="6399152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550408" y="1828800"/>
            <a:ext cx="6035040" cy="44897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B36C1D43-E95A-44CE-BF39-AC264176BC74}" type="datetime1">
              <a:rPr lang="en-US" smtClean="0"/>
              <a:t>1/23/2026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613570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548640"/>
            <a:ext cx="6135624" cy="1143000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29768" y="1828800"/>
            <a:ext cx="6135624" cy="44897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D436AA50-FCF9-9A32-68F8-A124C794908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353304" y="0"/>
            <a:ext cx="4838696" cy="6399152"/>
          </a:xfrm>
          <a:custGeom>
            <a:avLst/>
            <a:gdLst>
              <a:gd name="connsiteX0" fmla="*/ 0 w 4838696"/>
              <a:gd name="connsiteY0" fmla="*/ 0 h 6399152"/>
              <a:gd name="connsiteX1" fmla="*/ 4838696 w 4838696"/>
              <a:gd name="connsiteY1" fmla="*/ 0 h 6399152"/>
              <a:gd name="connsiteX2" fmla="*/ 4838696 w 4838696"/>
              <a:gd name="connsiteY2" fmla="*/ 6399152 h 6399152"/>
              <a:gd name="connsiteX3" fmla="*/ 603230 w 4838696"/>
              <a:gd name="connsiteY3" fmla="*/ 6399152 h 6399152"/>
              <a:gd name="connsiteX4" fmla="*/ 0 w 4838696"/>
              <a:gd name="connsiteY4" fmla="*/ 5795922 h 6399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38696" h="6399152">
                <a:moveTo>
                  <a:pt x="0" y="0"/>
                </a:moveTo>
                <a:lnTo>
                  <a:pt x="4838696" y="0"/>
                </a:lnTo>
                <a:lnTo>
                  <a:pt x="4838696" y="6399152"/>
                </a:lnTo>
                <a:lnTo>
                  <a:pt x="603230" y="6399152"/>
                </a:lnTo>
                <a:cubicBezTo>
                  <a:pt x="270075" y="6399152"/>
                  <a:pt x="0" y="6129077"/>
                  <a:pt x="0" y="5795922"/>
                </a:cubicBez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4395D-714C-468A-B505-16E3BDC41D6C}" type="datetime1">
              <a:rPr lang="en-US" smtClean="0"/>
              <a:t>1/23/2026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442127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Photo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6328" y="320040"/>
            <a:ext cx="4389120" cy="93268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9">
            <a:extLst>
              <a:ext uri="{FF2B5EF4-FFF2-40B4-BE49-F238E27FC236}">
                <a16:creationId xmlns:a16="http://schemas.microsoft.com/office/drawing/2014/main" id="{6B8A8E1B-B99E-8C69-154E-2FAADB07D51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6591300" cy="6399152"/>
          </a:xfrm>
          <a:custGeom>
            <a:avLst/>
            <a:gdLst>
              <a:gd name="connsiteX0" fmla="*/ 0 w 6591300"/>
              <a:gd name="connsiteY0" fmla="*/ 0 h 6399152"/>
              <a:gd name="connsiteX1" fmla="*/ 6591300 w 6591300"/>
              <a:gd name="connsiteY1" fmla="*/ 0 h 6399152"/>
              <a:gd name="connsiteX2" fmla="*/ 6591300 w 6591300"/>
              <a:gd name="connsiteY2" fmla="*/ 5797156 h 6399152"/>
              <a:gd name="connsiteX3" fmla="*/ 5989304 w 6591300"/>
              <a:gd name="connsiteY3" fmla="*/ 6399152 h 6399152"/>
              <a:gd name="connsiteX4" fmla="*/ 0 w 6591300"/>
              <a:gd name="connsiteY4" fmla="*/ 6399152 h 6399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91300" h="6399152">
                <a:moveTo>
                  <a:pt x="0" y="0"/>
                </a:moveTo>
                <a:lnTo>
                  <a:pt x="6591300" y="0"/>
                </a:lnTo>
                <a:lnTo>
                  <a:pt x="6591300" y="5797156"/>
                </a:lnTo>
                <a:cubicBezTo>
                  <a:pt x="6591300" y="6129629"/>
                  <a:pt x="6321777" y="6399152"/>
                  <a:pt x="5989304" y="6399152"/>
                </a:cubicBezTo>
                <a:lnTo>
                  <a:pt x="0" y="6399152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196328" y="1380744"/>
            <a:ext cx="4389120" cy="4983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4009D615-5030-44BE-B1E7-FCAF557FFC34}" type="datetime1">
              <a:rPr lang="en-US" smtClean="0"/>
              <a:t>1/23/2026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106703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Photo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7" y="320040"/>
            <a:ext cx="4573413" cy="93268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29766" y="1380744"/>
            <a:ext cx="4573413" cy="4983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2BD82EEA-7278-1A73-C95C-473F75B5404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737593" y="0"/>
            <a:ext cx="6454407" cy="6399152"/>
          </a:xfrm>
          <a:custGeom>
            <a:avLst/>
            <a:gdLst>
              <a:gd name="connsiteX0" fmla="*/ 0 w 6454407"/>
              <a:gd name="connsiteY0" fmla="*/ 0 h 6399152"/>
              <a:gd name="connsiteX1" fmla="*/ 6454407 w 6454407"/>
              <a:gd name="connsiteY1" fmla="*/ 0 h 6399152"/>
              <a:gd name="connsiteX2" fmla="*/ 6454407 w 6454407"/>
              <a:gd name="connsiteY2" fmla="*/ 6399152 h 6399152"/>
              <a:gd name="connsiteX3" fmla="*/ 601996 w 6454407"/>
              <a:gd name="connsiteY3" fmla="*/ 6399152 h 6399152"/>
              <a:gd name="connsiteX4" fmla="*/ 0 w 6454407"/>
              <a:gd name="connsiteY4" fmla="*/ 5797156 h 6399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54407" h="6399152">
                <a:moveTo>
                  <a:pt x="0" y="0"/>
                </a:moveTo>
                <a:lnTo>
                  <a:pt x="6454407" y="0"/>
                </a:lnTo>
                <a:lnTo>
                  <a:pt x="6454407" y="6399152"/>
                </a:lnTo>
                <a:lnTo>
                  <a:pt x="601996" y="6399152"/>
                </a:lnTo>
                <a:cubicBezTo>
                  <a:pt x="269523" y="6399152"/>
                  <a:pt x="0" y="6129629"/>
                  <a:pt x="0" y="5797156"/>
                </a:cubicBez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5D8DDD-BB5E-4F5B-81F2-5E5F98B403C0}" type="datetime1">
              <a:rPr lang="en-US" smtClean="0"/>
              <a:t>1/23/2026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351960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Photo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603504"/>
            <a:ext cx="11155680" cy="970463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9C22D85-D675-737B-9F54-B9D7FC81919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1828800"/>
            <a:ext cx="6707699" cy="5029200"/>
          </a:xfrm>
          <a:custGeom>
            <a:avLst/>
            <a:gdLst>
              <a:gd name="connsiteX0" fmla="*/ 0 w 6707699"/>
              <a:gd name="connsiteY0" fmla="*/ 0 h 5029200"/>
              <a:gd name="connsiteX1" fmla="*/ 6129259 w 6707699"/>
              <a:gd name="connsiteY1" fmla="*/ 0 h 5029200"/>
              <a:gd name="connsiteX2" fmla="*/ 6707699 w 6707699"/>
              <a:gd name="connsiteY2" fmla="*/ 578440 h 5029200"/>
              <a:gd name="connsiteX3" fmla="*/ 6707699 w 6707699"/>
              <a:gd name="connsiteY3" fmla="*/ 5029200 h 5029200"/>
              <a:gd name="connsiteX4" fmla="*/ 0 w 6707699"/>
              <a:gd name="connsiteY4" fmla="*/ 5029200 h 502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07699" h="5029200">
                <a:moveTo>
                  <a:pt x="0" y="0"/>
                </a:moveTo>
                <a:lnTo>
                  <a:pt x="6129259" y="0"/>
                </a:lnTo>
                <a:cubicBezTo>
                  <a:pt x="6448723" y="0"/>
                  <a:pt x="6707699" y="258976"/>
                  <a:pt x="6707699" y="578440"/>
                </a:cubicBezTo>
                <a:lnTo>
                  <a:pt x="6707699" y="5029200"/>
                </a:lnTo>
                <a:lnTo>
                  <a:pt x="0" y="5029200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1897688-419F-6EB2-5CC1-DC14924E5FC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389302" y="1828800"/>
            <a:ext cx="4196146" cy="45037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389302" y="6492240"/>
            <a:ext cx="1280160" cy="338328"/>
          </a:xfrm>
        </p:spPr>
        <p:txBody>
          <a:bodyPr/>
          <a:lstStyle/>
          <a:p>
            <a:fld id="{083588C5-4E32-4E6E-80AB-32A6125C957F}" type="datetime1">
              <a:rPr lang="en-US" smtClean="0"/>
              <a:t>1/23/2026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9462" y="6492240"/>
            <a:ext cx="2888554" cy="338328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70204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D06AF-EF87-8489-2C82-DEB90B7EF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172" y="553616"/>
            <a:ext cx="7914087" cy="4008859"/>
          </a:xfrm>
        </p:spPr>
        <p:txBody>
          <a:bodyPr anchor="t">
            <a:normAutofit/>
          </a:bodyPr>
          <a:lstStyle>
            <a:lvl1pPr>
              <a:defRPr sz="600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8E5678-CA38-1318-9EA2-5E0A4F9A59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1172" y="5088156"/>
            <a:ext cx="7914087" cy="1166648"/>
          </a:xfrm>
        </p:spPr>
        <p:txBody>
          <a:bodyPr anchor="b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E99186-7E5A-60AF-DE69-5C7DA71611A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1172" y="6490524"/>
            <a:ext cx="2841959" cy="336141"/>
          </a:xfrm>
        </p:spPr>
        <p:txBody>
          <a:bodyPr/>
          <a:lstStyle/>
          <a:p>
            <a:fld id="{91AF1D09-6B76-4716-AD3D-9F53166D3BF5}" type="datetime1">
              <a:rPr lang="en-US" smtClean="0"/>
              <a:t>1/23/2026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FA13D1-1FBA-E820-323B-77B41F1A6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93370" y="6490524"/>
            <a:ext cx="2662834" cy="336141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39BE85-85F6-4636-C651-D87CC969A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C450F2-3BB4-4AE4-8A35-A9D7AEA4C850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928782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0076" y="320040"/>
            <a:ext cx="6766560" cy="93268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1B32E518-8213-A79A-7E36-BA4D782F8ED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4147926" cy="6399152"/>
          </a:xfrm>
          <a:custGeom>
            <a:avLst/>
            <a:gdLst>
              <a:gd name="connsiteX0" fmla="*/ 0 w 4147926"/>
              <a:gd name="connsiteY0" fmla="*/ 0 h 6399152"/>
              <a:gd name="connsiteX1" fmla="*/ 4147926 w 4147926"/>
              <a:gd name="connsiteY1" fmla="*/ 0 h 6399152"/>
              <a:gd name="connsiteX2" fmla="*/ 4147926 w 4147926"/>
              <a:gd name="connsiteY2" fmla="*/ 5795922 h 6399152"/>
              <a:gd name="connsiteX3" fmla="*/ 3544696 w 4147926"/>
              <a:gd name="connsiteY3" fmla="*/ 6399152 h 6399152"/>
              <a:gd name="connsiteX4" fmla="*/ 0 w 4147926"/>
              <a:gd name="connsiteY4" fmla="*/ 6399152 h 6399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47926" h="6399152">
                <a:moveTo>
                  <a:pt x="0" y="0"/>
                </a:moveTo>
                <a:lnTo>
                  <a:pt x="4147926" y="0"/>
                </a:lnTo>
                <a:lnTo>
                  <a:pt x="4147926" y="5795922"/>
                </a:lnTo>
                <a:cubicBezTo>
                  <a:pt x="4147926" y="6129077"/>
                  <a:pt x="3877851" y="6399152"/>
                  <a:pt x="3544696" y="6399152"/>
                </a:cubicBezTo>
                <a:lnTo>
                  <a:pt x="0" y="6399152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820076" y="1380744"/>
            <a:ext cx="6766560" cy="4983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B337EAFE-6A88-4B1F-9ABC-CA3CFB830DD6}" type="datetime1">
              <a:rPr lang="en-US" smtClean="0"/>
              <a:t>1/23/2026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561091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Pho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320040"/>
            <a:ext cx="6858000" cy="93268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29768" y="1380744"/>
            <a:ext cx="6858000" cy="4983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22444857-0BC3-ACAE-DBB1-5D530AA35ED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046768" y="0"/>
            <a:ext cx="4145232" cy="6399152"/>
          </a:xfrm>
          <a:custGeom>
            <a:avLst/>
            <a:gdLst>
              <a:gd name="connsiteX0" fmla="*/ 0 w 4145232"/>
              <a:gd name="connsiteY0" fmla="*/ 0 h 6399152"/>
              <a:gd name="connsiteX1" fmla="*/ 4145232 w 4145232"/>
              <a:gd name="connsiteY1" fmla="*/ 0 h 6399152"/>
              <a:gd name="connsiteX2" fmla="*/ 4145232 w 4145232"/>
              <a:gd name="connsiteY2" fmla="*/ 6399152 h 6399152"/>
              <a:gd name="connsiteX3" fmla="*/ 603230 w 4145232"/>
              <a:gd name="connsiteY3" fmla="*/ 6399152 h 6399152"/>
              <a:gd name="connsiteX4" fmla="*/ 0 w 4145232"/>
              <a:gd name="connsiteY4" fmla="*/ 5795922 h 6399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45232" h="6399152">
                <a:moveTo>
                  <a:pt x="0" y="0"/>
                </a:moveTo>
                <a:lnTo>
                  <a:pt x="4145232" y="0"/>
                </a:lnTo>
                <a:lnTo>
                  <a:pt x="4145232" y="6399152"/>
                </a:lnTo>
                <a:lnTo>
                  <a:pt x="603230" y="6399152"/>
                </a:lnTo>
                <a:cubicBezTo>
                  <a:pt x="270075" y="6399152"/>
                  <a:pt x="0" y="6129077"/>
                  <a:pt x="0" y="5795922"/>
                </a:cubicBez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70683-5F2F-44F3-8B59-45258C4FD45A}" type="datetime1">
              <a:rPr lang="en-US" smtClean="0"/>
              <a:t>1/23/2026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449555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Photo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548639"/>
            <a:ext cx="4855464" cy="1453896"/>
          </a:xfrm>
        </p:spPr>
        <p:txBody>
          <a:bodyPr anchor="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C202BC3A-8633-9F03-1586-99447DA1CFF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2293496"/>
            <a:ext cx="5285232" cy="4564504"/>
          </a:xfrm>
          <a:custGeom>
            <a:avLst/>
            <a:gdLst>
              <a:gd name="connsiteX0" fmla="*/ 0 w 5285232"/>
              <a:gd name="connsiteY0" fmla="*/ 0 h 4564504"/>
              <a:gd name="connsiteX1" fmla="*/ 4706792 w 5285232"/>
              <a:gd name="connsiteY1" fmla="*/ 0 h 4564504"/>
              <a:gd name="connsiteX2" fmla="*/ 5285232 w 5285232"/>
              <a:gd name="connsiteY2" fmla="*/ 578440 h 4564504"/>
              <a:gd name="connsiteX3" fmla="*/ 5285232 w 5285232"/>
              <a:gd name="connsiteY3" fmla="*/ 4564504 h 4564504"/>
              <a:gd name="connsiteX4" fmla="*/ 0 w 5285232"/>
              <a:gd name="connsiteY4" fmla="*/ 4564504 h 4564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85232" h="4564504">
                <a:moveTo>
                  <a:pt x="0" y="0"/>
                </a:moveTo>
                <a:lnTo>
                  <a:pt x="4706792" y="0"/>
                </a:lnTo>
                <a:cubicBezTo>
                  <a:pt x="5026256" y="0"/>
                  <a:pt x="5285232" y="258976"/>
                  <a:pt x="5285232" y="578440"/>
                </a:cubicBezTo>
                <a:lnTo>
                  <a:pt x="5285232" y="4564504"/>
                </a:lnTo>
                <a:lnTo>
                  <a:pt x="0" y="4564504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BAC3300-BF12-B200-9F06-8D5AC45CB7E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96000" y="549275"/>
            <a:ext cx="5585925" cy="57832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0" y="6492240"/>
            <a:ext cx="2651760" cy="338328"/>
          </a:xfrm>
        </p:spPr>
        <p:txBody>
          <a:bodyPr/>
          <a:lstStyle/>
          <a:p>
            <a:fld id="{813EDC87-0EBE-4D2E-8804-E5F0EDA0B797}" type="datetime1">
              <a:rPr lang="en-US" smtClean="0"/>
              <a:t>1/23/2026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158815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Photo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550218"/>
            <a:ext cx="3827439" cy="1453896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E211327B-3880-6494-1C8F-EEE1BF913B8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2293494"/>
            <a:ext cx="4176819" cy="4564506"/>
          </a:xfrm>
          <a:custGeom>
            <a:avLst/>
            <a:gdLst>
              <a:gd name="connsiteX0" fmla="*/ 0 w 4176819"/>
              <a:gd name="connsiteY0" fmla="*/ 0 h 4564506"/>
              <a:gd name="connsiteX1" fmla="*/ 3598379 w 4176819"/>
              <a:gd name="connsiteY1" fmla="*/ 0 h 4564506"/>
              <a:gd name="connsiteX2" fmla="*/ 4176819 w 4176819"/>
              <a:gd name="connsiteY2" fmla="*/ 578440 h 4564506"/>
              <a:gd name="connsiteX3" fmla="*/ 4176819 w 4176819"/>
              <a:gd name="connsiteY3" fmla="*/ 4564506 h 4564506"/>
              <a:gd name="connsiteX4" fmla="*/ 0 w 4176819"/>
              <a:gd name="connsiteY4" fmla="*/ 4564506 h 4564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76819" h="4564506">
                <a:moveTo>
                  <a:pt x="0" y="0"/>
                </a:moveTo>
                <a:lnTo>
                  <a:pt x="3598379" y="0"/>
                </a:lnTo>
                <a:cubicBezTo>
                  <a:pt x="3917843" y="0"/>
                  <a:pt x="4176819" y="258976"/>
                  <a:pt x="4176819" y="578440"/>
                </a:cubicBezTo>
                <a:lnTo>
                  <a:pt x="4176819" y="4564506"/>
                </a:lnTo>
                <a:lnTo>
                  <a:pt x="0" y="4564506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3F7B03F-5EDA-605B-1A2E-F48896E489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120787" y="549275"/>
            <a:ext cx="6561138" cy="57881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115073" y="6492240"/>
            <a:ext cx="2843784" cy="338328"/>
          </a:xfrm>
        </p:spPr>
        <p:txBody>
          <a:bodyPr/>
          <a:lstStyle/>
          <a:p>
            <a:fld id="{51CF56A9-FD41-47F4-80A0-DA74EEEC2541}" type="datetime1">
              <a:rPr lang="en-US" smtClean="0"/>
              <a:t>1/23/2026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426158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Numb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B8561-D435-07DE-2456-79994CDFB8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776" y="603504"/>
            <a:ext cx="11201400" cy="4206240"/>
          </a:xfrm>
        </p:spPr>
        <p:txBody>
          <a:bodyPr>
            <a:normAutofit/>
          </a:bodyPr>
          <a:lstStyle>
            <a:lvl1pPr algn="ctr">
              <a:defRPr sz="27800"/>
            </a:lvl1pPr>
          </a:lstStyle>
          <a:p>
            <a:r>
              <a:rPr lang="en-US"/>
              <a:t>##%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5DF3EE-4BB8-4215-E053-BF3ED1BB9F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BD270-9BF1-4C68-A7FA-BA016D8BB959}" type="datetime1">
              <a:rPr lang="en-US" smtClean="0"/>
              <a:t>1/23/2026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3AE6E7-0083-439C-3FBC-ADE4BE86C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F27A3B-009A-1790-7D93-9A1F6351D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42AC33E-6837-F850-DF64-4475DAA059E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389888" y="4809744"/>
            <a:ext cx="9345168" cy="1225296"/>
          </a:xfrm>
        </p:spPr>
        <p:txBody>
          <a:bodyPr>
            <a:normAutofit/>
          </a:bodyPr>
          <a:lstStyle>
            <a:lvl1pPr marL="0" indent="0" algn="ctr">
              <a:buNone/>
              <a:defRPr sz="2800" cap="all" baseline="0"/>
            </a:lvl1pPr>
            <a:lvl2pPr marL="228600" indent="0" algn="ctr">
              <a:buNone/>
              <a:defRPr sz="2400" cap="all" baseline="0"/>
            </a:lvl2pPr>
            <a:lvl3pPr marL="457200" indent="0" algn="ctr">
              <a:buNone/>
              <a:defRPr sz="2000" cap="all" baseline="0"/>
            </a:lvl3pPr>
            <a:lvl4pPr marL="685800" indent="0" algn="ctr">
              <a:buNone/>
              <a:defRPr sz="1800" cap="all" baseline="0"/>
            </a:lvl4pPr>
            <a:lvl5pPr marL="914400" indent="0" algn="ctr">
              <a:buNone/>
              <a:defRPr sz="1600" cap="all" baseline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353397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Number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B8561-D435-07DE-2456-79994CDFB8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496" y="420624"/>
            <a:ext cx="11100816" cy="4334256"/>
          </a:xfrm>
        </p:spPr>
        <p:txBody>
          <a:bodyPr>
            <a:normAutofit/>
          </a:bodyPr>
          <a:lstStyle>
            <a:lvl1pPr algn="l">
              <a:defRPr sz="27800">
                <a:solidFill>
                  <a:schemeClr val="tx1"/>
                </a:solidFill>
              </a:defRPr>
            </a:lvl1pPr>
          </a:lstStyle>
          <a:p>
            <a:r>
              <a:rPr lang="en-US"/>
              <a:t>##%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5DF3EE-4BB8-4215-E053-BF3ED1BB9F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023AFB7-90A6-428C-A019-BBE6272496B8}" type="datetime1">
              <a:rPr lang="en-US" smtClean="0"/>
              <a:t>1/23/2026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3AE6E7-0083-439C-3FBC-ADE4BE86C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F27A3B-009A-1790-7D93-9A1F6351D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42AC33E-6837-F850-DF64-4475DAA059E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21792" y="4873752"/>
            <a:ext cx="8439912" cy="1490472"/>
          </a:xfrm>
        </p:spPr>
        <p:txBody>
          <a:bodyPr>
            <a:normAutofit/>
          </a:bodyPr>
          <a:lstStyle>
            <a:lvl1pPr marL="0" indent="0" algn="l">
              <a:buNone/>
              <a:defRPr sz="2800" cap="all" baseline="0">
                <a:solidFill>
                  <a:schemeClr val="tx1"/>
                </a:solidFill>
              </a:defRPr>
            </a:lvl1pPr>
            <a:lvl2pPr marL="228600" indent="0" algn="l">
              <a:buNone/>
              <a:defRPr sz="2400" cap="all" baseline="0">
                <a:solidFill>
                  <a:schemeClr val="tx1"/>
                </a:solidFill>
              </a:defRPr>
            </a:lvl2pPr>
            <a:lvl3pPr marL="457200" indent="0" algn="l">
              <a:buNone/>
              <a:defRPr sz="2000" cap="all" baseline="0">
                <a:solidFill>
                  <a:schemeClr val="tx1"/>
                </a:solidFill>
              </a:defRPr>
            </a:lvl3pPr>
            <a:lvl4pPr marL="685800" indent="0" algn="l">
              <a:buNone/>
              <a:defRPr sz="1800" cap="all" baseline="0">
                <a:solidFill>
                  <a:schemeClr val="tx1"/>
                </a:solidFill>
              </a:defRPr>
            </a:lvl4pPr>
            <a:lvl5pPr marL="914400" indent="0" algn="l">
              <a:buNone/>
              <a:defRPr sz="1600" cap="all" baseline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14313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Number 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193DB7D-955F-21DF-15DA-4285375617FC}"/>
              </a:ext>
            </a:extLst>
          </p:cNvPr>
          <p:cNvSpPr/>
          <p:nvPr userDrawn="1"/>
        </p:nvSpPr>
        <p:spPr>
          <a:xfrm>
            <a:off x="1" y="4783948"/>
            <a:ext cx="11762231" cy="2074052"/>
          </a:xfrm>
          <a:custGeom>
            <a:avLst/>
            <a:gdLst>
              <a:gd name="connsiteX0" fmla="*/ 0 w 11762231"/>
              <a:gd name="connsiteY0" fmla="*/ 0 h 2074052"/>
              <a:gd name="connsiteX1" fmla="*/ 112775 w 11762231"/>
              <a:gd name="connsiteY1" fmla="*/ 0 h 2074052"/>
              <a:gd name="connsiteX2" fmla="*/ 11102489 w 11762231"/>
              <a:gd name="connsiteY2" fmla="*/ 0 h 2074052"/>
              <a:gd name="connsiteX3" fmla="*/ 11437005 w 11762231"/>
              <a:gd name="connsiteY3" fmla="*/ 0 h 2074052"/>
              <a:gd name="connsiteX4" fmla="*/ 11762231 w 11762231"/>
              <a:gd name="connsiteY4" fmla="*/ 325226 h 2074052"/>
              <a:gd name="connsiteX5" fmla="*/ 11762231 w 11762231"/>
              <a:gd name="connsiteY5" fmla="*/ 2074052 h 2074052"/>
              <a:gd name="connsiteX6" fmla="*/ 11427715 w 11762231"/>
              <a:gd name="connsiteY6" fmla="*/ 2074052 h 2074052"/>
              <a:gd name="connsiteX7" fmla="*/ 112775 w 11762231"/>
              <a:gd name="connsiteY7" fmla="*/ 2074052 h 2074052"/>
              <a:gd name="connsiteX8" fmla="*/ 0 w 11762231"/>
              <a:gd name="connsiteY8" fmla="*/ 2074052 h 2074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762231" h="2074052">
                <a:moveTo>
                  <a:pt x="0" y="0"/>
                </a:moveTo>
                <a:lnTo>
                  <a:pt x="112775" y="0"/>
                </a:lnTo>
                <a:lnTo>
                  <a:pt x="11102489" y="0"/>
                </a:lnTo>
                <a:lnTo>
                  <a:pt x="11437005" y="0"/>
                </a:lnTo>
                <a:cubicBezTo>
                  <a:pt x="11616622" y="0"/>
                  <a:pt x="11762231" y="145609"/>
                  <a:pt x="11762231" y="325226"/>
                </a:cubicBezTo>
                <a:lnTo>
                  <a:pt x="11762231" y="2074052"/>
                </a:lnTo>
                <a:lnTo>
                  <a:pt x="11427715" y="2074052"/>
                </a:lnTo>
                <a:lnTo>
                  <a:pt x="112775" y="2074052"/>
                </a:lnTo>
                <a:lnTo>
                  <a:pt x="0" y="2074052"/>
                </a:lnTo>
                <a:close/>
              </a:path>
            </a:pathLst>
          </a:custGeom>
          <a:solidFill>
            <a:schemeClr val="bg2"/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0EDE6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5B8561-D435-07DE-2456-79994CDFB8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496" y="420624"/>
            <a:ext cx="11100816" cy="4334256"/>
          </a:xfrm>
        </p:spPr>
        <p:txBody>
          <a:bodyPr>
            <a:normAutofit/>
          </a:bodyPr>
          <a:lstStyle>
            <a:lvl1pPr algn="l">
              <a:defRPr sz="27800">
                <a:solidFill>
                  <a:schemeClr val="tx1"/>
                </a:solidFill>
              </a:defRPr>
            </a:lvl1pPr>
          </a:lstStyle>
          <a:p>
            <a:r>
              <a:rPr lang="en-US"/>
              <a:t>##%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5DF3EE-4BB8-4215-E053-BF3ED1BB9F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9E47A9E-7C3C-4663-841E-C89520FA85A3}" type="datetime1">
              <a:rPr lang="en-US" smtClean="0"/>
              <a:t>1/23/2026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3AE6E7-0083-439C-3FBC-ADE4BE86C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430768" y="6492240"/>
            <a:ext cx="2660904" cy="33832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F27A3B-009A-1790-7D93-9A1F6351D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83112" y="6492240"/>
            <a:ext cx="457200" cy="33832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42AC33E-6837-F850-DF64-4475DAA059E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21792" y="4873752"/>
            <a:ext cx="8439912" cy="1589420"/>
          </a:xfrm>
        </p:spPr>
        <p:txBody>
          <a:bodyPr anchor="ctr">
            <a:normAutofit/>
          </a:bodyPr>
          <a:lstStyle>
            <a:lvl1pPr marL="0" indent="0" algn="l">
              <a:buNone/>
              <a:defRPr sz="2800" cap="all" baseline="0">
                <a:solidFill>
                  <a:schemeClr val="tx1"/>
                </a:solidFill>
              </a:defRPr>
            </a:lvl1pPr>
            <a:lvl2pPr marL="228600" indent="0" algn="l">
              <a:buNone/>
              <a:defRPr sz="2400" cap="all" baseline="0">
                <a:solidFill>
                  <a:schemeClr val="tx1"/>
                </a:solidFill>
              </a:defRPr>
            </a:lvl2pPr>
            <a:lvl3pPr marL="457200" indent="0" algn="l">
              <a:buNone/>
              <a:defRPr sz="2000" cap="all" baseline="0">
                <a:solidFill>
                  <a:schemeClr val="tx1"/>
                </a:solidFill>
              </a:defRPr>
            </a:lvl3pPr>
            <a:lvl4pPr marL="685800" indent="0" algn="l">
              <a:buNone/>
              <a:defRPr sz="1800" cap="all" baseline="0">
                <a:solidFill>
                  <a:schemeClr val="tx1"/>
                </a:solidFill>
              </a:defRPr>
            </a:lvl4pPr>
            <a:lvl5pPr marL="914400" indent="0" algn="l">
              <a:buNone/>
              <a:defRPr sz="1600" cap="all" baseline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186419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FED8FD-3F8D-425F-9991-7FB6FCCEC5A2}" type="datetime1">
              <a:rPr lang="en-US" smtClean="0"/>
              <a:t>1/23/2026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630936"/>
            <a:ext cx="8266176" cy="5605272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5400" b="1"/>
            </a:lvl1pPr>
            <a:lvl2pPr marL="228600" indent="0">
              <a:lnSpc>
                <a:spcPct val="100000"/>
              </a:lnSpc>
              <a:buNone/>
              <a:defRPr sz="4800" b="1"/>
            </a:lvl2pPr>
            <a:lvl3pPr marL="457200" indent="0">
              <a:lnSpc>
                <a:spcPct val="100000"/>
              </a:lnSpc>
              <a:buNone/>
              <a:defRPr sz="4400" b="1"/>
            </a:lvl3pPr>
            <a:lvl4pPr marL="685800" indent="0">
              <a:lnSpc>
                <a:spcPct val="100000"/>
              </a:lnSpc>
              <a:buNone/>
              <a:defRPr sz="4000" b="1"/>
            </a:lvl4pPr>
            <a:lvl5pPr marL="914400" indent="0">
              <a:lnSpc>
                <a:spcPct val="100000"/>
              </a:lnSpc>
              <a:buNone/>
              <a:defRPr sz="3600" b="1"/>
            </a:lvl5pPr>
          </a:lstStyle>
          <a:p>
            <a:pPr lvl="0"/>
            <a:r>
              <a:rPr lang="en-US"/>
              <a:t>Click to edit Statement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9845317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860B29AE-EBEF-71CC-AE38-3B2CD14FCA19}"/>
              </a:ext>
            </a:extLst>
          </p:cNvPr>
          <p:cNvSpPr/>
          <p:nvPr userDrawn="1"/>
        </p:nvSpPr>
        <p:spPr>
          <a:xfrm rot="5400000" flipV="1">
            <a:off x="-2566724" y="2566724"/>
            <a:ext cx="6399213" cy="1265765"/>
          </a:xfrm>
          <a:custGeom>
            <a:avLst/>
            <a:gdLst>
              <a:gd name="connsiteX0" fmla="*/ 0 w 6399213"/>
              <a:gd name="connsiteY0" fmla="*/ 0 h 1265765"/>
              <a:gd name="connsiteX1" fmla="*/ 0 w 6399213"/>
              <a:gd name="connsiteY1" fmla="*/ 1265765 h 1265765"/>
              <a:gd name="connsiteX2" fmla="*/ 5982881 w 6399213"/>
              <a:gd name="connsiteY2" fmla="*/ 1265765 h 1265765"/>
              <a:gd name="connsiteX3" fmla="*/ 6399213 w 6399213"/>
              <a:gd name="connsiteY3" fmla="*/ 849433 h 1265765"/>
              <a:gd name="connsiteX4" fmla="*/ 6399213 w 6399213"/>
              <a:gd name="connsiteY4" fmla="*/ 0 h 1265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99213" h="1265765">
                <a:moveTo>
                  <a:pt x="0" y="0"/>
                </a:moveTo>
                <a:lnTo>
                  <a:pt x="0" y="1265765"/>
                </a:lnTo>
                <a:lnTo>
                  <a:pt x="5982881" y="1265765"/>
                </a:lnTo>
                <a:cubicBezTo>
                  <a:pt x="6212815" y="1265765"/>
                  <a:pt x="6399213" y="1079367"/>
                  <a:pt x="6399213" y="849433"/>
                </a:cubicBezTo>
                <a:lnTo>
                  <a:pt x="6399213" y="0"/>
                </a:lnTo>
                <a:close/>
              </a:path>
            </a:pathLst>
          </a:custGeom>
          <a:solidFill>
            <a:schemeClr val="bg2"/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0EDE6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6B3E3-A05B-4311-9C9A-DA8A512CAB97}" type="datetime1">
              <a:rPr lang="en-US" smtClean="0"/>
              <a:t>1/23/2026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798217" y="630935"/>
            <a:ext cx="8266176" cy="5605272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5400" b="1"/>
            </a:lvl1pPr>
            <a:lvl2pPr marL="228600" indent="0">
              <a:lnSpc>
                <a:spcPct val="100000"/>
              </a:lnSpc>
              <a:buNone/>
              <a:defRPr sz="4800" b="1"/>
            </a:lvl2pPr>
            <a:lvl3pPr marL="457200" indent="0">
              <a:lnSpc>
                <a:spcPct val="100000"/>
              </a:lnSpc>
              <a:buNone/>
              <a:defRPr sz="4400" b="1"/>
            </a:lvl3pPr>
            <a:lvl4pPr marL="685800" indent="0">
              <a:lnSpc>
                <a:spcPct val="100000"/>
              </a:lnSpc>
              <a:buNone/>
              <a:defRPr sz="4000" b="1"/>
            </a:lvl4pPr>
            <a:lvl5pPr marL="914400" indent="0">
              <a:lnSpc>
                <a:spcPct val="100000"/>
              </a:lnSpc>
              <a:buNone/>
              <a:defRPr sz="3600" b="1"/>
            </a:lvl5pPr>
          </a:lstStyle>
          <a:p>
            <a:pPr lvl="0"/>
            <a:r>
              <a:rPr lang="en-US"/>
              <a:t>Click to edit Statement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1902410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CEC059F-651D-D540-DF60-D6361D9C716B}"/>
              </a:ext>
            </a:extLst>
          </p:cNvPr>
          <p:cNvSpPr/>
          <p:nvPr userDrawn="1"/>
        </p:nvSpPr>
        <p:spPr>
          <a:xfrm flipV="1">
            <a:off x="1" y="6099048"/>
            <a:ext cx="10487111" cy="758952"/>
          </a:xfrm>
          <a:custGeom>
            <a:avLst/>
            <a:gdLst>
              <a:gd name="connsiteX0" fmla="*/ 0 w 10487111"/>
              <a:gd name="connsiteY0" fmla="*/ 758952 h 758952"/>
              <a:gd name="connsiteX1" fmla="*/ 10070779 w 10487111"/>
              <a:gd name="connsiteY1" fmla="*/ 758952 h 758952"/>
              <a:gd name="connsiteX2" fmla="*/ 10487111 w 10487111"/>
              <a:gd name="connsiteY2" fmla="*/ 342620 h 758952"/>
              <a:gd name="connsiteX3" fmla="*/ 10487111 w 10487111"/>
              <a:gd name="connsiteY3" fmla="*/ 0 h 758952"/>
              <a:gd name="connsiteX4" fmla="*/ 0 w 10487111"/>
              <a:gd name="connsiteY4" fmla="*/ 0 h 758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87111" h="758952">
                <a:moveTo>
                  <a:pt x="0" y="758952"/>
                </a:moveTo>
                <a:lnTo>
                  <a:pt x="10070779" y="758952"/>
                </a:lnTo>
                <a:cubicBezTo>
                  <a:pt x="10300713" y="758952"/>
                  <a:pt x="10487111" y="572554"/>
                  <a:pt x="10487111" y="342620"/>
                </a:cubicBezTo>
                <a:lnTo>
                  <a:pt x="10487111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0EDE6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FBAE2-1C27-41D0-8DBA-D202F753417F}" type="datetime1">
              <a:rPr lang="en-US" smtClean="0"/>
              <a:t>1/23/2026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8312" y="6492240"/>
            <a:ext cx="2660904" cy="338328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20656" y="6492240"/>
            <a:ext cx="457200" cy="338328"/>
          </a:xfrm>
        </p:spPr>
        <p:txBody>
          <a:bodyPr/>
          <a:lstStyle/>
          <a:p>
            <a:fld id="{CC057153-B650-4DEB-B370-79DDCFDCE934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283464" y="1596767"/>
            <a:ext cx="9537192" cy="4142232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6000" b="1"/>
            </a:lvl1pPr>
            <a:lvl2pPr marL="228600" indent="0">
              <a:lnSpc>
                <a:spcPct val="100000"/>
              </a:lnSpc>
              <a:buNone/>
              <a:defRPr sz="5400" b="1"/>
            </a:lvl2pPr>
            <a:lvl3pPr marL="457200" indent="0">
              <a:lnSpc>
                <a:spcPct val="100000"/>
              </a:lnSpc>
              <a:buNone/>
              <a:defRPr sz="4800" b="1"/>
            </a:lvl3pPr>
            <a:lvl4pPr marL="685800" indent="0">
              <a:lnSpc>
                <a:spcPct val="100000"/>
              </a:lnSpc>
              <a:buNone/>
              <a:defRPr sz="4400" b="1"/>
            </a:lvl4pPr>
            <a:lvl5pPr marL="914400" indent="0">
              <a:lnSpc>
                <a:spcPct val="100000"/>
              </a:lnSpc>
              <a:buNone/>
              <a:defRPr sz="4000" b="1"/>
            </a:lvl5pPr>
          </a:lstStyle>
          <a:p>
            <a:pPr lvl="0"/>
            <a:r>
              <a:rPr lang="en-US"/>
              <a:t>Click to edit Statement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41041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172" y="293302"/>
            <a:ext cx="11125032" cy="96510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172" y="1384847"/>
            <a:ext cx="11125032" cy="49051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21D4C7-8630-4B98-978C-30388BBD4EE8}" type="datetime1">
              <a:rPr lang="en-US" smtClean="0"/>
              <a:t>1/23/2026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C450F2-3BB4-4AE4-8A35-A9D7AEA4C850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488647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3F0761-EA67-F7D1-62E4-095EADA262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99616" y="1524002"/>
            <a:ext cx="9198864" cy="2871216"/>
          </a:xfrm>
        </p:spPr>
        <p:txBody>
          <a:bodyPr anchor="ctr">
            <a:normAutofit/>
          </a:bodyPr>
          <a:lstStyle>
            <a:lvl1pPr>
              <a:lnSpc>
                <a:spcPct val="110000"/>
              </a:lnSpc>
              <a:defRPr sz="4000" cap="none" baseline="0"/>
            </a:lvl1pPr>
          </a:lstStyle>
          <a:p>
            <a:r>
              <a:rPr lang="en-US"/>
              <a:t>Click to edit Quote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9A78CD0-57A9-DB86-E3A3-40628E6D68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53612-8941-41EA-ABBA-F717A06C8346}" type="datetime1">
              <a:rPr lang="en-US" smtClean="0"/>
              <a:t>1/23/2026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4C2DF4-76B6-1299-74E1-66F403C01A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35CA15-3DFE-125B-C658-77179EDEA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5FAB025-061F-4B04-451A-37E42755863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499616" y="5376672"/>
            <a:ext cx="9198864" cy="466344"/>
          </a:xfrm>
        </p:spPr>
        <p:txBody>
          <a:bodyPr>
            <a:normAutofit/>
          </a:bodyPr>
          <a:lstStyle>
            <a:lvl1pPr marL="0" indent="0">
              <a:buNone/>
              <a:defRPr sz="2200" b="1" cap="all" baseline="0">
                <a:solidFill>
                  <a:schemeClr val="accent1"/>
                </a:solidFill>
              </a:defRPr>
            </a:lvl1pPr>
            <a:lvl2pPr marL="228600" indent="0">
              <a:buNone/>
              <a:defRPr sz="2000" b="1" cap="all" baseline="0">
                <a:solidFill>
                  <a:schemeClr val="accent1"/>
                </a:solidFill>
              </a:defRPr>
            </a:lvl2pPr>
            <a:lvl3pPr marL="457200" indent="0">
              <a:buNone/>
              <a:defRPr sz="1800" b="1" cap="all" baseline="0">
                <a:solidFill>
                  <a:schemeClr val="accent1"/>
                </a:solidFill>
              </a:defRPr>
            </a:lvl3pPr>
            <a:lvl4pPr marL="685800" indent="0">
              <a:buNone/>
              <a:defRPr sz="1600" b="1" cap="all" baseline="0">
                <a:solidFill>
                  <a:schemeClr val="accent1"/>
                </a:solidFill>
              </a:defRPr>
            </a:lvl4pPr>
            <a:lvl5pPr marL="914400" indent="0">
              <a:buNone/>
              <a:defRPr sz="1400" b="1" cap="all" baseline="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Quote Author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3599008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19D41517-889E-CBB7-FD17-C5FECA783B2A}"/>
              </a:ext>
            </a:extLst>
          </p:cNvPr>
          <p:cNvSpPr/>
          <p:nvPr userDrawn="1"/>
        </p:nvSpPr>
        <p:spPr>
          <a:xfrm flipV="1">
            <a:off x="0" y="823828"/>
            <a:ext cx="11385608" cy="6034172"/>
          </a:xfrm>
          <a:custGeom>
            <a:avLst/>
            <a:gdLst>
              <a:gd name="connsiteX0" fmla="*/ 0 w 11385608"/>
              <a:gd name="connsiteY0" fmla="*/ 6034172 h 6034172"/>
              <a:gd name="connsiteX1" fmla="*/ 10969276 w 11385608"/>
              <a:gd name="connsiteY1" fmla="*/ 6034172 h 6034172"/>
              <a:gd name="connsiteX2" fmla="*/ 11385608 w 11385608"/>
              <a:gd name="connsiteY2" fmla="*/ 5617840 h 6034172"/>
              <a:gd name="connsiteX3" fmla="*/ 11385608 w 11385608"/>
              <a:gd name="connsiteY3" fmla="*/ 0 h 6034172"/>
              <a:gd name="connsiteX4" fmla="*/ 0 w 11385608"/>
              <a:gd name="connsiteY4" fmla="*/ 0 h 6034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85608" h="6034172">
                <a:moveTo>
                  <a:pt x="0" y="6034172"/>
                </a:moveTo>
                <a:lnTo>
                  <a:pt x="10969276" y="6034172"/>
                </a:lnTo>
                <a:cubicBezTo>
                  <a:pt x="11199210" y="6034172"/>
                  <a:pt x="11385608" y="5847774"/>
                  <a:pt x="11385608" y="5617840"/>
                </a:cubicBezTo>
                <a:lnTo>
                  <a:pt x="11385608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0EDE6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3F0761-EA67-F7D1-62E4-095EADA262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9768" y="1783080"/>
            <a:ext cx="8499079" cy="2249424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3600" cap="none" baseline="0"/>
            </a:lvl1pPr>
          </a:lstStyle>
          <a:p>
            <a:r>
              <a:rPr lang="en-US"/>
              <a:t>Click to edit Quote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9A78CD0-57A9-DB86-E3A3-40628E6D68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6CD22-E4B3-48A1-94CA-B89DB574ED80}" type="datetime1">
              <a:rPr lang="en-US" smtClean="0"/>
              <a:t>1/23/2026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4C2DF4-76B6-1299-74E1-66F403C01A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9124" y="6492240"/>
            <a:ext cx="2660904" cy="338328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35CA15-3DFE-125B-C658-77179EDEA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21468" y="6492240"/>
            <a:ext cx="457200" cy="338328"/>
          </a:xfrm>
        </p:spPr>
        <p:txBody>
          <a:bodyPr/>
          <a:lstStyle/>
          <a:p>
            <a:fld id="{CC057153-B650-4DEB-B370-79DDCFDCE934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5FAB025-061F-4B04-451A-37E42755863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29768" y="5120640"/>
            <a:ext cx="5431536" cy="1289304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>
              <a:buNone/>
              <a:defRPr lang="en-US" b="1" cap="all" baseline="0" dirty="0"/>
            </a:lvl1pPr>
            <a:lvl2pPr marL="228600" indent="0">
              <a:buNone/>
              <a:defRPr lang="en-US" b="1" cap="all" baseline="0" dirty="0"/>
            </a:lvl2pPr>
            <a:lvl3pPr marL="457200" indent="0">
              <a:buNone/>
              <a:defRPr lang="en-US" b="1" cap="all" baseline="0" dirty="0"/>
            </a:lvl3pPr>
            <a:lvl4pPr marL="685800" indent="0">
              <a:buNone/>
              <a:defRPr lang="en-US" b="1" cap="all" baseline="0" dirty="0"/>
            </a:lvl4pPr>
            <a:lvl5pPr marL="914400" indent="0">
              <a:buNone/>
              <a:defRPr lang="en-US" b="1" cap="all" baseline="0" dirty="0"/>
            </a:lvl5pPr>
          </a:lstStyle>
          <a:p>
            <a:pPr lvl="0"/>
            <a:r>
              <a:rPr lang="en-US"/>
              <a:t>Quote Author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40103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s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429768"/>
            <a:ext cx="10890374" cy="1627632"/>
          </a:xfrm>
        </p:spPr>
        <p:txBody>
          <a:bodyPr anchor="t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7E1FCC9-2D1D-9C6B-8C9A-E3D0A77DBEF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9768" y="3264408"/>
            <a:ext cx="10890374" cy="283464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C38B47-093E-417D-A1C3-81EEF797AC69}" type="datetime1">
              <a:rPr lang="en-US" smtClean="0"/>
              <a:t>1/23/2026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34987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sion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1627318"/>
            <a:ext cx="8430768" cy="184202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53FFEDA-E57B-DF13-2394-A1514E15F85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29768" y="3622673"/>
            <a:ext cx="8430768" cy="182880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dirty="0"/>
            </a:lvl1pPr>
            <a:lvl2pPr marL="228600" indent="0">
              <a:buNone/>
              <a:defRPr lang="en-US" dirty="0"/>
            </a:lvl2pPr>
            <a:lvl3pPr marL="457200" indent="0">
              <a:buNone/>
              <a:defRPr lang="en-US" dirty="0"/>
            </a:lvl3pPr>
            <a:lvl4pPr marL="685800" indent="0">
              <a:buNone/>
              <a:defRPr lang="en-US" dirty="0"/>
            </a:lvl4pPr>
            <a:lvl5pPr marL="914400" indent="0">
              <a:buNone/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0925D-4314-49E4-A383-289640FEB5E3}" type="datetime1">
              <a:rPr lang="en-US" smtClean="0"/>
              <a:t>1/23/2026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61312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7" y="294248"/>
            <a:ext cx="11164825" cy="95848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78C515B-8D5A-0268-9044-7B2013C87E0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9767" y="2020825"/>
            <a:ext cx="5212208" cy="428472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3C7061A-8ED7-8B72-BD2B-2DF67F8C7A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81622" y="2020822"/>
            <a:ext cx="5212208" cy="428472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C59E0-667A-459A-BBD1-70DA72C3C576}" type="datetime1">
              <a:rPr lang="en-US" smtClean="0"/>
              <a:t>1/23/2026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183814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276166"/>
            <a:ext cx="11164824" cy="97656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9767" y="1380744"/>
            <a:ext cx="5212080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211279F-0D05-3637-19CD-29468F4DD2F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0213" y="2021134"/>
            <a:ext cx="5211762" cy="434315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82512" y="1380744"/>
            <a:ext cx="5212080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F1B170DE-636A-B1A9-2EAB-C426DBFB3E5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81750" y="2020888"/>
            <a:ext cx="5213350" cy="4343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6CC00B-2F01-4379-B0FD-8DA094C16FA4}" type="datetime1">
              <a:rPr lang="en-US" smtClean="0"/>
              <a:t>1/23/2026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74534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557784"/>
            <a:ext cx="3713996" cy="2212313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29767" y="2826137"/>
            <a:ext cx="3310128" cy="3434638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FA23F0E6-EDAF-3A7F-5EC8-F911E9AE48E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02843" y="0"/>
            <a:ext cx="7689157" cy="6399152"/>
          </a:xfrm>
          <a:custGeom>
            <a:avLst/>
            <a:gdLst>
              <a:gd name="connsiteX0" fmla="*/ 0 w 7689157"/>
              <a:gd name="connsiteY0" fmla="*/ 0 h 6399152"/>
              <a:gd name="connsiteX1" fmla="*/ 7689157 w 7689157"/>
              <a:gd name="connsiteY1" fmla="*/ 0 h 6399152"/>
              <a:gd name="connsiteX2" fmla="*/ 7689157 w 7689157"/>
              <a:gd name="connsiteY2" fmla="*/ 6399152 h 6399152"/>
              <a:gd name="connsiteX3" fmla="*/ 578440 w 7689157"/>
              <a:gd name="connsiteY3" fmla="*/ 6399152 h 6399152"/>
              <a:gd name="connsiteX4" fmla="*/ 0 w 7689157"/>
              <a:gd name="connsiteY4" fmla="*/ 5820712 h 6399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89157" h="6399152">
                <a:moveTo>
                  <a:pt x="0" y="0"/>
                </a:moveTo>
                <a:lnTo>
                  <a:pt x="7689157" y="0"/>
                </a:lnTo>
                <a:lnTo>
                  <a:pt x="7689157" y="6399152"/>
                </a:lnTo>
                <a:lnTo>
                  <a:pt x="578440" y="6399152"/>
                </a:lnTo>
                <a:cubicBezTo>
                  <a:pt x="258976" y="6399152"/>
                  <a:pt x="0" y="6140176"/>
                  <a:pt x="0" y="5820712"/>
                </a:cubicBez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9F103-9E7C-4D5A-827C-0D2D66EE1CD2}" type="datetime1">
              <a:rPr lang="en-US" smtClean="0"/>
              <a:t>1/23/2026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80895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Photo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9768" y="5276088"/>
            <a:ext cx="11347704" cy="786384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9768" y="5980176"/>
            <a:ext cx="11347704" cy="53035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9E06FED-92D3-C4D6-28D7-600D842F7AC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1733150" cy="5135804"/>
          </a:xfrm>
          <a:custGeom>
            <a:avLst/>
            <a:gdLst>
              <a:gd name="connsiteX0" fmla="*/ 0 w 11733150"/>
              <a:gd name="connsiteY0" fmla="*/ 0 h 5135804"/>
              <a:gd name="connsiteX1" fmla="*/ 11733150 w 11733150"/>
              <a:gd name="connsiteY1" fmla="*/ 0 h 5135804"/>
              <a:gd name="connsiteX2" fmla="*/ 11733150 w 11733150"/>
              <a:gd name="connsiteY2" fmla="*/ 4533808 h 5135804"/>
              <a:gd name="connsiteX3" fmla="*/ 11131154 w 11733150"/>
              <a:gd name="connsiteY3" fmla="*/ 5135804 h 5135804"/>
              <a:gd name="connsiteX4" fmla="*/ 0 w 11733150"/>
              <a:gd name="connsiteY4" fmla="*/ 5135804 h 51358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733150" h="5135804">
                <a:moveTo>
                  <a:pt x="0" y="0"/>
                </a:moveTo>
                <a:lnTo>
                  <a:pt x="11733150" y="0"/>
                </a:lnTo>
                <a:lnTo>
                  <a:pt x="11733150" y="4533808"/>
                </a:lnTo>
                <a:cubicBezTo>
                  <a:pt x="11733150" y="4866281"/>
                  <a:pt x="11463627" y="5135804"/>
                  <a:pt x="11131154" y="5135804"/>
                </a:cubicBezTo>
                <a:lnTo>
                  <a:pt x="0" y="5135804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6519672"/>
            <a:ext cx="349431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/>
              </a:defRPr>
            </a:lvl1pPr>
          </a:lstStyle>
          <a:p>
            <a:fld id="{8C13480A-5F85-4A30-80F2-F92581C6474C}" type="datetime1">
              <a:rPr lang="en-US" smtClean="0"/>
              <a:t>1/23/2026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76521" y="6519672"/>
            <a:ext cx="2805405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2162" y="6519672"/>
            <a:ext cx="429207" cy="365125"/>
          </a:xfrm>
        </p:spPr>
        <p:txBody>
          <a:bodyPr vert="horz" lIns="91440" tIns="45720" rIns="91440" bIns="45720" rtlCol="0" anchor="ctr"/>
          <a:lstStyle>
            <a:lvl1pPr>
              <a:defRPr lang="en-US" smtClean="0">
                <a:solidFill>
                  <a:schemeClr val="bg2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32202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Photo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9768" y="411480"/>
            <a:ext cx="4590288" cy="3739896"/>
          </a:xfrm>
        </p:spPr>
        <p:txBody>
          <a:bodyPr anchor="t">
            <a:normAutofit/>
          </a:bodyPr>
          <a:lstStyle>
            <a:lvl1pPr algn="l">
              <a:defRPr sz="52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9768" y="4873752"/>
            <a:ext cx="4206240" cy="1380744"/>
          </a:xfrm>
        </p:spPr>
        <p:txBody>
          <a:bodyPr anchor="b">
            <a:normAutofit/>
          </a:bodyPr>
          <a:lstStyle>
            <a:lvl1pPr marL="0" indent="0" algn="l">
              <a:buNone/>
              <a:defRPr sz="18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5" name="Picture Placeholder 6">
            <a:extLst>
              <a:ext uri="{FF2B5EF4-FFF2-40B4-BE49-F238E27FC236}">
                <a16:creationId xmlns:a16="http://schemas.microsoft.com/office/drawing/2014/main" id="{3D161DAC-42AF-C3D9-37A1-04B90F30DEE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86160" y="0"/>
            <a:ext cx="6605841" cy="6399152"/>
          </a:xfrm>
          <a:custGeom>
            <a:avLst/>
            <a:gdLst>
              <a:gd name="connsiteX0" fmla="*/ 0 w 6605841"/>
              <a:gd name="connsiteY0" fmla="*/ 0 h 6399152"/>
              <a:gd name="connsiteX1" fmla="*/ 6605841 w 6605841"/>
              <a:gd name="connsiteY1" fmla="*/ 0 h 6399152"/>
              <a:gd name="connsiteX2" fmla="*/ 6605841 w 6605841"/>
              <a:gd name="connsiteY2" fmla="*/ 6399152 h 6399152"/>
              <a:gd name="connsiteX3" fmla="*/ 601995 w 6605841"/>
              <a:gd name="connsiteY3" fmla="*/ 6399152 h 6399152"/>
              <a:gd name="connsiteX4" fmla="*/ 0 w 6605841"/>
              <a:gd name="connsiteY4" fmla="*/ 5797156 h 6399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05841" h="6399152">
                <a:moveTo>
                  <a:pt x="0" y="0"/>
                </a:moveTo>
                <a:lnTo>
                  <a:pt x="6605841" y="0"/>
                </a:lnTo>
                <a:lnTo>
                  <a:pt x="6605841" y="6399152"/>
                </a:lnTo>
                <a:lnTo>
                  <a:pt x="601995" y="6399152"/>
                </a:lnTo>
                <a:cubicBezTo>
                  <a:pt x="269522" y="6399152"/>
                  <a:pt x="0" y="6129629"/>
                  <a:pt x="0" y="5797156"/>
                </a:cubicBez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  <a:effectLst/>
              </a:defRPr>
            </a:lvl1pPr>
          </a:lstStyle>
          <a:p>
            <a:fld id="{B2BF18D3-87BE-4A2D-AD2C-B21E415FD900}" type="datetime1">
              <a:rPr lang="en-US" smtClean="0"/>
              <a:t>1/23/2026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39097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Photo 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9768" y="411480"/>
            <a:ext cx="5330952" cy="3739896"/>
          </a:xfrm>
        </p:spPr>
        <p:txBody>
          <a:bodyPr anchor="t">
            <a:normAutofit/>
          </a:bodyPr>
          <a:lstStyle>
            <a:lvl1pPr algn="l">
              <a:defRPr sz="6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9768" y="4873752"/>
            <a:ext cx="4517136" cy="1380744"/>
          </a:xfrm>
        </p:spPr>
        <p:txBody>
          <a:bodyPr anchor="b">
            <a:normAutofit/>
          </a:bodyPr>
          <a:lstStyle>
            <a:lvl1pPr marL="0" indent="0" algn="l">
              <a:buNone/>
              <a:defRPr sz="18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DEE3B02A-3B83-3083-3F07-26E25C6C135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517248" y="0"/>
            <a:ext cx="5674753" cy="6399152"/>
          </a:xfrm>
          <a:custGeom>
            <a:avLst/>
            <a:gdLst>
              <a:gd name="connsiteX0" fmla="*/ 0 w 5674753"/>
              <a:gd name="connsiteY0" fmla="*/ 0 h 6399152"/>
              <a:gd name="connsiteX1" fmla="*/ 5674753 w 5674753"/>
              <a:gd name="connsiteY1" fmla="*/ 0 h 6399152"/>
              <a:gd name="connsiteX2" fmla="*/ 5674753 w 5674753"/>
              <a:gd name="connsiteY2" fmla="*/ 6399152 h 6399152"/>
              <a:gd name="connsiteX3" fmla="*/ 601996 w 5674753"/>
              <a:gd name="connsiteY3" fmla="*/ 6399152 h 6399152"/>
              <a:gd name="connsiteX4" fmla="*/ 0 w 5674753"/>
              <a:gd name="connsiteY4" fmla="*/ 5797156 h 6399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74753" h="6399152">
                <a:moveTo>
                  <a:pt x="0" y="0"/>
                </a:moveTo>
                <a:lnTo>
                  <a:pt x="5674753" y="0"/>
                </a:lnTo>
                <a:lnTo>
                  <a:pt x="5674753" y="6399152"/>
                </a:lnTo>
                <a:lnTo>
                  <a:pt x="601996" y="6399152"/>
                </a:lnTo>
                <a:cubicBezTo>
                  <a:pt x="269523" y="6399152"/>
                  <a:pt x="0" y="6129629"/>
                  <a:pt x="0" y="5797156"/>
                </a:cubicBez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  <a:effectLst/>
              </a:defRPr>
            </a:lvl1pPr>
          </a:lstStyle>
          <a:p>
            <a:fld id="{73F0B94E-0195-4FC9-AEFD-CCBB878ACEDF}" type="datetime1">
              <a:rPr lang="en-US" smtClean="0"/>
              <a:t>1/23/2026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62542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Photo 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69480" y="411480"/>
            <a:ext cx="4361688" cy="3968496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69480" y="4873752"/>
            <a:ext cx="4206240" cy="1380744"/>
          </a:xfrm>
        </p:spPr>
        <p:txBody>
          <a:bodyPr anchor="b">
            <a:normAutofit/>
          </a:bodyPr>
          <a:lstStyle>
            <a:lvl1pPr marL="0" indent="0" algn="l">
              <a:buNone/>
              <a:defRPr sz="18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1D6AB98B-BD95-F9FC-BB22-1A89B6EE32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604503" cy="6399152"/>
          </a:xfrm>
          <a:custGeom>
            <a:avLst/>
            <a:gdLst>
              <a:gd name="connsiteX0" fmla="*/ 0 w 6604503"/>
              <a:gd name="connsiteY0" fmla="*/ 0 h 6399152"/>
              <a:gd name="connsiteX1" fmla="*/ 6604503 w 6604503"/>
              <a:gd name="connsiteY1" fmla="*/ 0 h 6399152"/>
              <a:gd name="connsiteX2" fmla="*/ 6604503 w 6604503"/>
              <a:gd name="connsiteY2" fmla="*/ 5797156 h 6399152"/>
              <a:gd name="connsiteX3" fmla="*/ 6002507 w 6604503"/>
              <a:gd name="connsiteY3" fmla="*/ 6399152 h 6399152"/>
              <a:gd name="connsiteX4" fmla="*/ 0 w 6604503"/>
              <a:gd name="connsiteY4" fmla="*/ 6399152 h 6399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04503" h="6399152">
                <a:moveTo>
                  <a:pt x="0" y="0"/>
                </a:moveTo>
                <a:lnTo>
                  <a:pt x="6604503" y="0"/>
                </a:lnTo>
                <a:lnTo>
                  <a:pt x="6604503" y="5797156"/>
                </a:lnTo>
                <a:cubicBezTo>
                  <a:pt x="6604503" y="6129629"/>
                  <a:pt x="6334980" y="6399152"/>
                  <a:pt x="6002507" y="6399152"/>
                </a:cubicBezTo>
                <a:lnTo>
                  <a:pt x="0" y="6399152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  <a:effectLst/>
              </a:defRPr>
            </a:lvl1pPr>
          </a:lstStyle>
          <a:p>
            <a:fld id="{9B0F68CC-6BDD-49E7-8971-97164A4B1FA2}" type="datetime1">
              <a:rPr lang="en-US" smtClean="0"/>
              <a:t>1/23/2026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36922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411480"/>
            <a:ext cx="11045952" cy="1828800"/>
          </a:xfrm>
        </p:spPr>
        <p:txBody>
          <a:bodyPr anchor="t">
            <a:normAutofit/>
          </a:bodyPr>
          <a:lstStyle>
            <a:lvl1pPr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72784" y="2423160"/>
            <a:ext cx="5202936" cy="3858768"/>
          </a:xfrm>
        </p:spPr>
        <p:txBody>
          <a:bodyPr vert="horz" lIns="91440" tIns="45720" rIns="91440" bIns="45720" rtlCol="0">
            <a:normAutofit/>
          </a:bodyPr>
          <a:lstStyle>
            <a:lvl1pPr marL="457200" indent="-457200">
              <a:buFont typeface="+mj-lt"/>
              <a:buAutoNum type="arabicPeriod"/>
              <a:defRPr lang="en-US" dirty="0"/>
            </a:lvl1pPr>
            <a:lvl2pPr marL="571500" indent="-342900">
              <a:buFont typeface="+mj-lt"/>
              <a:buAutoNum type="alphaLcPeriod"/>
              <a:defRPr lang="en-US" dirty="0"/>
            </a:lvl2pPr>
            <a:lvl3pPr marL="800100" indent="-342900">
              <a:buFont typeface="+mj-lt"/>
              <a:buAutoNum type="romanLcPeriod"/>
              <a:defRPr lang="en-US" dirty="0"/>
            </a:lvl3pPr>
            <a:lvl4pPr marL="914400" indent="-228600">
              <a:buFont typeface="+mj-lt"/>
              <a:buAutoNum type="arabicParenR"/>
              <a:defRPr lang="en-US" dirty="0"/>
            </a:lvl4pPr>
            <a:lvl5pPr marL="1143000" indent="-228600">
              <a:buFont typeface="+mj-lt"/>
              <a:buAutoNum type="alphaLcParenR"/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4D5D5-F2FF-4BCB-BACC-FA9A736697CB}" type="datetime1">
              <a:rPr lang="en-US" smtClean="0"/>
              <a:t>1/23/2026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55311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173" y="285210"/>
            <a:ext cx="10653578" cy="96510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1172" y="1384847"/>
            <a:ext cx="10653579" cy="49051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5753E-AF8A-7E04-8A1A-205B755A0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31172" y="6490524"/>
            <a:ext cx="2841959" cy="3361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fld id="{072E1B28-DB45-4001-B295-7D7933E04419}" type="datetime1">
              <a:rPr lang="en-US" smtClean="0"/>
              <a:t>1/23/2026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1B7C8-DA74-800B-EE14-A39E9DB32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93370" y="6490524"/>
            <a:ext cx="2662834" cy="3361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1647D-0DF0-CA1B-F723-EF7B8F508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48431" y="6490524"/>
            <a:ext cx="457200" cy="3361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84C450F2-3BB4-4AE4-8A35-A9D7AEA4C850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71951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  <p:sldLayoutId id="2147483701" r:id="rId41"/>
    <p:sldLayoutId id="2147483702" r:id="rId42"/>
    <p:sldLayoutId id="2147483703" r:id="rId43"/>
    <p:sldLayoutId id="2147483704" r:id="rId44"/>
    <p:sldLayoutId id="2147483705" r:id="rId45"/>
    <p:sldLayoutId id="2147483706" r:id="rId4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2160">
          <p15:clr>
            <a:srgbClr val="F26B43"/>
          </p15:clr>
        </p15:guide>
        <p15:guide id="4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28A54A-64E6-4CB3-AE4A-886056633B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9768" y="411480"/>
            <a:ext cx="4590288" cy="3739896"/>
          </a:xfrm>
        </p:spPr>
        <p:txBody>
          <a:bodyPr anchor="t">
            <a:normAutofit/>
          </a:bodyPr>
          <a:lstStyle/>
          <a:p>
            <a:r>
              <a:rPr lang="es-CO" sz="3300"/>
              <a:t>Transformación Digital en la Gestión de Publicidad Exterior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0A53720-5B37-D3BB-9196-C9C742AA43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9768" y="3025287"/>
            <a:ext cx="4206240" cy="807425"/>
          </a:xfrm>
        </p:spPr>
        <p:txBody>
          <a:bodyPr anchor="b">
            <a:normAutofit/>
          </a:bodyPr>
          <a:lstStyle/>
          <a:p>
            <a:r>
              <a:rPr lang="es-CO" dirty="0"/>
              <a:t>Automatización y centralización para optimizar procesos publicitarios</a:t>
            </a:r>
          </a:p>
        </p:txBody>
      </p:sp>
      <p:pic>
        <p:nvPicPr>
          <p:cNvPr id="14" name="Marcador de posición de imagen 13" descr="Fondo de pantalla de una valla publicitaria blanca en blanco en el cielo">
            <a:extLst>
              <a:ext uri="{FF2B5EF4-FFF2-40B4-BE49-F238E27FC236}">
                <a16:creationId xmlns:a16="http://schemas.microsoft.com/office/drawing/2014/main" id="{A1845837-DFEB-1CDD-5693-A2886645FDA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93" r="22041" b="1"/>
          <a:stretch>
            <a:fillRect/>
          </a:stretch>
        </p:blipFill>
        <p:spPr>
          <a:xfrm>
            <a:off x="5586160" y="10"/>
            <a:ext cx="6605841" cy="6399142"/>
          </a:xfrm>
          <a:noFill/>
        </p:spPr>
      </p:pic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3595B46-0933-CF42-43DE-434B8C862A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1172" y="6490524"/>
            <a:ext cx="2841959" cy="336141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04EF954-66B1-4168-AF40-97F3DAF43FC4}" type="datetime1">
              <a:rPr lang="en-US" smtClean="0"/>
              <a:pPr>
                <a:spcAft>
                  <a:spcPts val="600"/>
                </a:spcAft>
              </a:pPr>
              <a:t>1/23/2026</a:t>
            </a:fld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ABCFD24-B94E-A79A-6142-256F3E3E2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8431" y="6490524"/>
            <a:ext cx="457200" cy="336141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84C450F2-3BB4-4AE4-8A35-A9D7AEA4C850}" type="slidenum">
              <a:rPr lang="en-US" smtClean="0"/>
              <a:pPr>
                <a:spcAft>
                  <a:spcPts val="600"/>
                </a:spcAft>
              </a:pPr>
              <a:t>1</a:t>
            </a:fld>
            <a:endParaRPr lang="en-US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096CCB5E-2D08-48A0-FB68-F6EBD8EF493B}"/>
              </a:ext>
            </a:extLst>
          </p:cNvPr>
          <p:cNvSpPr txBox="1"/>
          <p:nvPr/>
        </p:nvSpPr>
        <p:spPr>
          <a:xfrm>
            <a:off x="429768" y="5987194"/>
            <a:ext cx="38789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800" dirty="0">
                <a:solidFill>
                  <a:srgbClr val="FFFFFF"/>
                </a:solidFill>
                <a:effectLst/>
                <a:latin typeface="Neue Haas Grotesk Text Pro" panose="020B0504020202020204" pitchFamily="34" charset="0"/>
              </a:rPr>
              <a:t>Por Miguel Ángel Quiroga Durán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4219984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entr" presetSubtype="0" fill="hold" grpId="1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3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C927A4-C290-A957-1847-A3C346CABF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1896" y="1078992"/>
            <a:ext cx="3273552" cy="194767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700" b="0" kern="1200" cap="all" baseline="0">
                <a:latin typeface="+mj-lt"/>
                <a:ea typeface="+mj-ea"/>
                <a:cs typeface="+mj-cs"/>
              </a:rPr>
              <a:t>Optimización operativa: Reducción de carga y costos</a:t>
            </a:r>
          </a:p>
        </p:txBody>
      </p:sp>
      <p:pic>
        <p:nvPicPr>
          <p:cNvPr id="7" name="Marcador de contenido 6" descr="Concepto de envío y logística, caja de carga">
            <a:extLst>
              <a:ext uri="{FF2B5EF4-FFF2-40B4-BE49-F238E27FC236}">
                <a16:creationId xmlns:a16="http://schemas.microsoft.com/office/drawing/2014/main" id="{0FD48724-F801-46C6-B42A-7DE1BC88F52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l="3301" r="4843" b="1"/>
          <a:stretch>
            <a:fillRect/>
          </a:stretch>
        </p:blipFill>
        <p:spPr>
          <a:xfrm>
            <a:off x="20" y="10"/>
            <a:ext cx="7734280" cy="6399142"/>
          </a:xfr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8F8B216D-0329-46B9-AA1F-CDDD82A56862}"/>
              </a:ext>
            </a:extLst>
          </p:cNvPr>
          <p:cNvSpPr txBox="1"/>
          <p:nvPr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8311896" y="3099816"/>
            <a:ext cx="3273552" cy="295351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s-ES" sz="1400" b="1"/>
              <a:t>Reducción de carga operativa</a:t>
            </a:r>
          </a:p>
          <a:p>
            <a:pPr marL="0" lvl="1" indent="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s-ES" sz="1400"/>
              <a:t>El sistema automatiza la actualización de registros, reduciendo en un 80% la carga operativa humana.</a:t>
            </a:r>
          </a:p>
          <a:p>
            <a:pPr marL="0" indent="0">
              <a:lnSpc>
                <a:spcPct val="90000"/>
              </a:lnSpc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s-ES" sz="1400" b="1"/>
              <a:t>Eliminación de costos de infraestructura</a:t>
            </a:r>
          </a:p>
          <a:p>
            <a:pPr marL="0" lvl="1" indent="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s-ES" sz="1400"/>
              <a:t>La aplicación funciona localmente, evitando gastos en servidores y licencias externas.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44B21B9-9CDA-6959-A461-8B4870CA150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1172" y="6490524"/>
            <a:ext cx="2841959" cy="3361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E21D4C7-8630-4B98-978C-30388BBD4EE8}" type="datetime1">
              <a:rPr lang="en-US" smtClean="0"/>
              <a:pPr>
                <a:spcAft>
                  <a:spcPts val="600"/>
                </a:spcAft>
              </a:pPr>
              <a:t>1/23/2026</a:t>
            </a:fld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8F3FF86-FCBF-4EC7-21AB-56031F79C0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8431" y="6490524"/>
            <a:ext cx="457200" cy="3361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4C450F2-3BB4-4AE4-8A35-A9D7AEA4C850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39105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7FB2577-D35D-053D-CBEB-6B31E08746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91006" y="998230"/>
            <a:ext cx="3951469" cy="194767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100" b="0" kern="1200" cap="all" baseline="0">
                <a:latin typeface="+mj-lt"/>
                <a:ea typeface="+mj-ea"/>
                <a:cs typeface="+mj-cs"/>
              </a:rPr>
              <a:t>Automatización de facturación y validación de información</a:t>
            </a:r>
          </a:p>
        </p:txBody>
      </p:sp>
      <p:pic>
        <p:nvPicPr>
          <p:cNvPr id="7" name="Marcador de contenido 6" descr="Los científicos examinan modelos de ADN en el moderno Laboratorio de Investigación Neurológica. Pantallas táctiles. Llevar traje limpio y mascarilla protectora">
            <a:extLst>
              <a:ext uri="{FF2B5EF4-FFF2-40B4-BE49-F238E27FC236}">
                <a16:creationId xmlns:a16="http://schemas.microsoft.com/office/drawing/2014/main" id="{BD54E885-8B45-4DB9-8480-64F425F13F0A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l="31839" r="6609" b="1"/>
          <a:stretch>
            <a:fillRect/>
          </a:stretch>
        </p:blipFill>
        <p:spPr>
          <a:xfrm>
            <a:off x="20" y="10"/>
            <a:ext cx="7002444" cy="6399142"/>
          </a:xfrm>
          <a:noFill/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4440CD2E-86F1-4FBF-B367-C5485400AA0B}"/>
              </a:ext>
            </a:extLst>
          </p:cNvPr>
          <p:cNvSpPr txBox="1"/>
          <p:nvPr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7691007" y="3099815"/>
            <a:ext cx="3951469" cy="3084599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spcAft>
                <a:spcPts val="600"/>
              </a:spcAft>
              <a:buFont typeface="+mj-lt"/>
              <a:buNone/>
            </a:pPr>
            <a:r>
              <a:rPr lang="es-ES" sz="1400" b="1"/>
              <a:t>Automatización de facturación</a:t>
            </a:r>
          </a:p>
          <a:p>
            <a:pPr marL="0" lvl="1" indent="0">
              <a:spcBef>
                <a:spcPts val="1000"/>
              </a:spcBef>
              <a:spcAft>
                <a:spcPts val="600"/>
              </a:spcAft>
              <a:buFont typeface="+mj-lt"/>
              <a:buNone/>
            </a:pPr>
            <a:r>
              <a:rPr lang="es-ES" sz="1400"/>
              <a:t>El módulo interactivo facilita la creación y actualización de reportes mensuales, reduciendo la entrada manual de datos.</a:t>
            </a:r>
          </a:p>
          <a:p>
            <a:pPr marL="0" indent="0">
              <a:spcBef>
                <a:spcPts val="2500"/>
              </a:spcBef>
              <a:spcAft>
                <a:spcPts val="600"/>
              </a:spcAft>
              <a:buFont typeface="+mj-lt"/>
              <a:buNone/>
            </a:pPr>
            <a:r>
              <a:rPr lang="es-ES" sz="1400" b="1"/>
              <a:t>Validación y precisión de datos</a:t>
            </a:r>
          </a:p>
          <a:p>
            <a:pPr marL="0" lvl="1" indent="0">
              <a:spcBef>
                <a:spcPts val="1000"/>
              </a:spcBef>
              <a:spcAft>
                <a:spcPts val="600"/>
              </a:spcAft>
              <a:buFont typeface="+mj-lt"/>
              <a:buNone/>
            </a:pPr>
            <a:r>
              <a:rPr lang="es-ES" sz="1400"/>
              <a:t>El sistema previene errores de duplicación y permite actualizar datos sin perder trazabilidad ni referencia original.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3F42B31-0F20-2A8F-D4F8-E54295CD1CE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1172" y="6490524"/>
            <a:ext cx="2841959" cy="3361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E21D4C7-8630-4B98-978C-30388BBD4EE8}" type="datetime1">
              <a:rPr lang="en-US" smtClean="0"/>
              <a:pPr>
                <a:spcAft>
                  <a:spcPts val="600"/>
                </a:spcAft>
              </a:pPr>
              <a:t>1/23/2026</a:t>
            </a:fld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9ED3673-83D5-CA8C-8F6A-078030DF11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8431" y="6490524"/>
            <a:ext cx="457200" cy="3361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4C450F2-3BB4-4AE4-8A35-A9D7AEA4C850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97184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1EE7E0-1738-1191-84F4-0914756BD8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640080"/>
            <a:ext cx="3493008" cy="3621024"/>
          </a:xfrm>
        </p:spPr>
        <p:txBody>
          <a:bodyPr anchor="t">
            <a:normAutofit/>
          </a:bodyPr>
          <a:lstStyle/>
          <a:p>
            <a:r>
              <a:rPr lang="es-CO" sz="2700"/>
              <a:t>Centralización, granularidad y seguridad de los datos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50E8B0B-09DF-269B-DDB5-ACDFE97786F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1172" y="6490524"/>
            <a:ext cx="2841959" cy="336141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FE21D4C7-8630-4B98-978C-30388BBD4EE8}" type="datetime1">
              <a:rPr lang="en-US" smtClean="0"/>
              <a:pPr>
                <a:spcAft>
                  <a:spcPts val="600"/>
                </a:spcAft>
              </a:pPr>
              <a:t>1/23/2026</a:t>
            </a:fld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66FA309-89A4-FFDE-51B6-B5095FECA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8431" y="6490524"/>
            <a:ext cx="457200" cy="336141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84C450F2-3BB4-4AE4-8A35-A9D7AEA4C850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  <p:graphicFrame>
        <p:nvGraphicFramePr>
          <p:cNvPr id="7" name="Marcador de contenido 7">
            <a:extLst>
              <a:ext uri="{FF2B5EF4-FFF2-40B4-BE49-F238E27FC236}">
                <a16:creationId xmlns:a16="http://schemas.microsoft.com/office/drawing/2014/main" id="{9FDD1ACC-C5AE-496C-8438-FBDF3F4A2CB3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4018710760"/>
              </p:ex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VisualTitledTextBox"/>
                  </p202:designTagLst>
                </p202:designPr>
              </p:ext>
            </p:extLst>
          </p:nvPr>
        </p:nvGraphicFramePr>
        <p:xfrm>
          <a:off x="4425696" y="640080"/>
          <a:ext cx="7159752" cy="57241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483941583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E6334DD-821B-BD87-68B1-5ECFD2DC59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429768"/>
            <a:ext cx="10890374" cy="1627632"/>
          </a:xfrm>
        </p:spPr>
        <p:txBody>
          <a:bodyPr anchor="t">
            <a:normAutofit/>
          </a:bodyPr>
          <a:lstStyle/>
          <a:p>
            <a:r>
              <a:rPr lang="es-CO"/>
              <a:t>Conclusión</a:t>
            </a:r>
          </a:p>
        </p:txBody>
      </p:sp>
      <p:graphicFrame>
        <p:nvGraphicFramePr>
          <p:cNvPr id="10" name="Marcador de contenido 2">
            <a:extLst>
              <a:ext uri="{FF2B5EF4-FFF2-40B4-BE49-F238E27FC236}">
                <a16:creationId xmlns:a16="http://schemas.microsoft.com/office/drawing/2014/main" id="{577F5B31-45AE-02A2-CAE9-653285E45536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829475718"/>
              </p:ex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GraphicFramePr>
        <p:xfrm>
          <a:off x="429768" y="3264408"/>
          <a:ext cx="10890374" cy="28346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977B630-A5A5-73C5-8F7C-436DBE43D0F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1172" y="6490524"/>
            <a:ext cx="2841959" cy="336141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FE21D4C7-8630-4B98-978C-30388BBD4EE8}" type="datetime1">
              <a:rPr lang="en-US" smtClean="0"/>
              <a:pPr>
                <a:spcAft>
                  <a:spcPts val="600"/>
                </a:spcAft>
              </a:pPr>
              <a:t>1/23/2026</a:t>
            </a:fld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FB298D6-B096-4FFF-A22C-7D174208BB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8431" y="6490524"/>
            <a:ext cx="457200" cy="336141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84C450F2-3BB4-4AE4-8A35-A9D7AEA4C850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981143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asisVTI">
  <a:themeElements>
    <a:clrScheme name="Oasis">
      <a:dk1>
        <a:srgbClr val="131313"/>
      </a:dk1>
      <a:lt1>
        <a:sysClr val="window" lastClr="FFFFFF"/>
      </a:lt1>
      <a:dk2>
        <a:srgbClr val="3D3C33"/>
      </a:dk2>
      <a:lt2>
        <a:srgbClr val="F0EDE6"/>
      </a:lt2>
      <a:accent1>
        <a:srgbClr val="A57361"/>
      </a:accent1>
      <a:accent2>
        <a:srgbClr val="BE8856"/>
      </a:accent2>
      <a:accent3>
        <a:srgbClr val="BD9075"/>
      </a:accent3>
      <a:accent4>
        <a:srgbClr val="939081"/>
      </a:accent4>
      <a:accent5>
        <a:srgbClr val="A16D4C"/>
      </a:accent5>
      <a:accent6>
        <a:srgbClr val="8C8662"/>
      </a:accent6>
      <a:hlink>
        <a:srgbClr val="A57361"/>
      </a:hlink>
      <a:folHlink>
        <a:srgbClr val="8C8662"/>
      </a:folHlink>
    </a:clrScheme>
    <a:fontScheme name="Neue Haas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asis_win32_DN_V3" id="{65F5DFDA-B6D8-4F37-85B8-E95C858FA146}" vid="{998F2FB7-179B-41D4-99FF-60A4C828B894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631</Words>
  <Application>Microsoft Office PowerPoint</Application>
  <PresentationFormat>Panorámica</PresentationFormat>
  <Paragraphs>50</Paragraphs>
  <Slides>5</Slides>
  <Notes>5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</vt:i4>
      </vt:variant>
    </vt:vector>
  </HeadingPairs>
  <TitlesOfParts>
    <vt:vector size="9" baseType="lpstr">
      <vt:lpstr>Aptos</vt:lpstr>
      <vt:lpstr>Arial</vt:lpstr>
      <vt:lpstr>Neue Haas Grotesk Text Pro</vt:lpstr>
      <vt:lpstr>OasisVTI</vt:lpstr>
      <vt:lpstr>Transformación Digital en la Gestión de Publicidad Exterior</vt:lpstr>
      <vt:lpstr>Optimización operativa: Reducción de carga y costos</vt:lpstr>
      <vt:lpstr>Automatización de facturación y validación de información</vt:lpstr>
      <vt:lpstr>Centralización, granularidad y seguridad de los datos</vt:lpstr>
      <vt:lpstr>Conclusión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Miguel Duran</dc:creator>
  <cp:lastModifiedBy>Miguel Duran</cp:lastModifiedBy>
  <cp:revision>2</cp:revision>
  <dcterms:created xsi:type="dcterms:W3CDTF">2026-01-23T20:00:40Z</dcterms:created>
  <dcterms:modified xsi:type="dcterms:W3CDTF">2026-01-23T20:16:02Z</dcterms:modified>
</cp:coreProperties>
</file>